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07" r:id="rId3"/>
    <p:sldId id="816" r:id="rId4"/>
    <p:sldId id="694" r:id="rId5"/>
    <p:sldId id="695" r:id="rId6"/>
    <p:sldId id="689" r:id="rId7"/>
    <p:sldId id="713" r:id="rId8"/>
    <p:sldId id="714" r:id="rId9"/>
    <p:sldId id="715" r:id="rId10"/>
    <p:sldId id="716" r:id="rId11"/>
    <p:sldId id="717" r:id="rId12"/>
    <p:sldId id="718" r:id="rId13"/>
    <p:sldId id="719" r:id="rId14"/>
    <p:sldId id="720" r:id="rId15"/>
    <p:sldId id="793" r:id="rId16"/>
    <p:sldId id="721" r:id="rId17"/>
    <p:sldId id="722" r:id="rId18"/>
    <p:sldId id="723" r:id="rId19"/>
    <p:sldId id="724" r:id="rId20"/>
    <p:sldId id="725" r:id="rId21"/>
    <p:sldId id="726" r:id="rId22"/>
    <p:sldId id="727" r:id="rId23"/>
    <p:sldId id="728" r:id="rId24"/>
    <p:sldId id="729" r:id="rId25"/>
    <p:sldId id="730" r:id="rId26"/>
    <p:sldId id="731" r:id="rId27"/>
    <p:sldId id="732" r:id="rId28"/>
    <p:sldId id="733" r:id="rId29"/>
    <p:sldId id="734" r:id="rId30"/>
    <p:sldId id="735" r:id="rId31"/>
    <p:sldId id="736" r:id="rId32"/>
    <p:sldId id="737" r:id="rId33"/>
    <p:sldId id="738" r:id="rId34"/>
    <p:sldId id="815" r:id="rId35"/>
    <p:sldId id="739" r:id="rId36"/>
    <p:sldId id="740" r:id="rId37"/>
    <p:sldId id="741" r:id="rId38"/>
    <p:sldId id="742" r:id="rId39"/>
    <p:sldId id="743" r:id="rId40"/>
    <p:sldId id="744" r:id="rId41"/>
    <p:sldId id="745" r:id="rId42"/>
    <p:sldId id="746" r:id="rId43"/>
    <p:sldId id="747" r:id="rId44"/>
    <p:sldId id="748" r:id="rId45"/>
    <p:sldId id="749" r:id="rId46"/>
    <p:sldId id="794" r:id="rId47"/>
    <p:sldId id="795" r:id="rId48"/>
    <p:sldId id="796" r:id="rId49"/>
    <p:sldId id="797" r:id="rId50"/>
    <p:sldId id="798" r:id="rId51"/>
    <p:sldId id="799" r:id="rId52"/>
    <p:sldId id="800" r:id="rId53"/>
    <p:sldId id="801" r:id="rId54"/>
    <p:sldId id="802" r:id="rId55"/>
    <p:sldId id="803" r:id="rId56"/>
    <p:sldId id="804" r:id="rId57"/>
    <p:sldId id="805" r:id="rId58"/>
    <p:sldId id="806" r:id="rId59"/>
    <p:sldId id="807" r:id="rId60"/>
    <p:sldId id="808" r:id="rId61"/>
    <p:sldId id="809" r:id="rId62"/>
    <p:sldId id="810" r:id="rId63"/>
    <p:sldId id="811" r:id="rId64"/>
    <p:sldId id="812" r:id="rId65"/>
    <p:sldId id="813" r:id="rId66"/>
    <p:sldId id="814" r:id="rId67"/>
    <p:sldId id="772" r:id="rId68"/>
    <p:sldId id="773" r:id="rId69"/>
    <p:sldId id="774" r:id="rId70"/>
    <p:sldId id="775" r:id="rId71"/>
    <p:sldId id="776" r:id="rId72"/>
    <p:sldId id="777" r:id="rId73"/>
    <p:sldId id="778" r:id="rId74"/>
    <p:sldId id="779" r:id="rId75"/>
    <p:sldId id="780" r:id="rId76"/>
    <p:sldId id="781" r:id="rId77"/>
    <p:sldId id="782" r:id="rId78"/>
    <p:sldId id="783" r:id="rId79"/>
    <p:sldId id="784" r:id="rId80"/>
    <p:sldId id="785" r:id="rId81"/>
    <p:sldId id="786" r:id="rId82"/>
    <p:sldId id="787" r:id="rId83"/>
    <p:sldId id="788" r:id="rId84"/>
    <p:sldId id="789" r:id="rId85"/>
    <p:sldId id="790" r:id="rId86"/>
    <p:sldId id="791" r:id="rId87"/>
    <p:sldId id="512" r:id="rId8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ở đầu" id="{D3F815D8-B557-41FA-8016-C259E5D3ABDF}">
          <p14:sldIdLst>
            <p14:sldId id="256"/>
            <p14:sldId id="307"/>
            <p14:sldId id="816"/>
            <p14:sldId id="694"/>
            <p14:sldId id="695"/>
            <p14:sldId id="689"/>
            <p14:sldId id="713"/>
            <p14:sldId id="714"/>
            <p14:sldId id="715"/>
            <p14:sldId id="716"/>
            <p14:sldId id="717"/>
            <p14:sldId id="718"/>
            <p14:sldId id="719"/>
            <p14:sldId id="720"/>
            <p14:sldId id="793"/>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815"/>
            <p14:sldId id="739"/>
            <p14:sldId id="740"/>
            <p14:sldId id="741"/>
            <p14:sldId id="742"/>
            <p14:sldId id="743"/>
            <p14:sldId id="744"/>
            <p14:sldId id="745"/>
            <p14:sldId id="746"/>
            <p14:sldId id="747"/>
            <p14:sldId id="748"/>
            <p14:sldId id="749"/>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5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1" name="Anh Hieu" initials="AH" lastIdx="1" clrIdx="1">
    <p:extLst>
      <p:ext uri="{19B8F6BF-5375-455C-9EA6-DF929625EA0E}">
        <p15:presenceInfo xmlns:p15="http://schemas.microsoft.com/office/powerpoint/2012/main" userId="fbec7040f89502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0A01C3"/>
    <a:srgbClr val="FF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67403" autoAdjust="0"/>
  </p:normalViewPr>
  <p:slideViewPr>
    <p:cSldViewPr>
      <p:cViewPr varScale="1">
        <p:scale>
          <a:sx n="64" d="100"/>
          <a:sy n="64" d="100"/>
        </p:scale>
        <p:origin x="612"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87.pn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8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6340BC-B21B-4000-B8A4-306FF0BEBBE4}" type="doc">
      <dgm:prSet loTypeId="urn:microsoft.com/office/officeart/2005/8/layout/chevron1" loCatId="process" qsTypeId="urn:microsoft.com/office/officeart/2005/8/quickstyle/simple1" qsCatId="simple" csTypeId="urn:microsoft.com/office/officeart/2005/8/colors/accent1_2" csCatId="accent1" phldr="1"/>
      <dgm:spPr/>
    </dgm:pt>
    <dgm:pt modelId="{ED164E7F-3B5E-484C-84F2-4678579425E5}">
      <dgm:prSet phldrT="[Text]">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dirty="0" err="1">
              <a:solidFill>
                <a:schemeClr val="tx1"/>
              </a:solidFill>
            </a:rPr>
            <a:t>Khởi</a:t>
          </a:r>
          <a:r>
            <a:rPr lang="vi-VN" dirty="0">
              <a:solidFill>
                <a:schemeClr val="tx1"/>
              </a:solidFill>
            </a:rPr>
            <a:t> </a:t>
          </a:r>
          <a:r>
            <a:rPr lang="vi-VN" dirty="0" err="1">
              <a:solidFill>
                <a:schemeClr val="tx1"/>
              </a:solidFill>
            </a:rPr>
            <a:t>động</a:t>
          </a:r>
          <a:r>
            <a:rPr lang="vi-VN" dirty="0">
              <a:solidFill>
                <a:schemeClr val="tx1"/>
              </a:solidFill>
            </a:rPr>
            <a:t> ROM</a:t>
          </a:r>
        </a:p>
      </dgm:t>
    </dgm:pt>
    <dgm:pt modelId="{811AB5E7-DC5D-4018-A8B7-6412BDA46F46}" type="parTrans" cxnId="{BC2B63C5-82FC-4948-A737-08221DD3CC09}">
      <dgm:prSet/>
      <dgm:spPr/>
      <dgm:t>
        <a:bodyPr/>
        <a:lstStyle/>
        <a:p>
          <a:endParaRPr lang="vi-VN"/>
        </a:p>
      </dgm:t>
    </dgm:pt>
    <dgm:pt modelId="{CC62635C-74F7-43C1-AD0A-95C01D64591D}" type="sibTrans" cxnId="{BC2B63C5-82FC-4948-A737-08221DD3CC09}">
      <dgm:prSet/>
      <dgm:spPr/>
      <dgm:t>
        <a:bodyPr/>
        <a:lstStyle/>
        <a:p>
          <a:endParaRPr lang="vi-VN"/>
        </a:p>
      </dgm:t>
    </dgm:pt>
    <dgm:pt modelId="{0C57E3EC-D987-49AE-B1CE-828F92993150}">
      <dgm:prSet phldrT="[Text]">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dirty="0">
              <a:solidFill>
                <a:schemeClr val="tx1"/>
              </a:solidFill>
            </a:rPr>
            <a:t>LLB</a:t>
          </a:r>
        </a:p>
      </dgm:t>
    </dgm:pt>
    <dgm:pt modelId="{73779535-931C-4CC7-A52F-998D7379CAB9}" type="parTrans" cxnId="{923F0C69-B16C-481D-AFEB-F428E3CB6713}">
      <dgm:prSet/>
      <dgm:spPr/>
      <dgm:t>
        <a:bodyPr/>
        <a:lstStyle/>
        <a:p>
          <a:endParaRPr lang="vi-VN"/>
        </a:p>
      </dgm:t>
    </dgm:pt>
    <dgm:pt modelId="{81C7708C-651C-40AE-8892-3173CCDAF5D0}" type="sibTrans" cxnId="{923F0C69-B16C-481D-AFEB-F428E3CB6713}">
      <dgm:prSet/>
      <dgm:spPr/>
      <dgm:t>
        <a:bodyPr/>
        <a:lstStyle/>
        <a:p>
          <a:endParaRPr lang="vi-VN"/>
        </a:p>
      </dgm:t>
    </dgm:pt>
    <dgm:pt modelId="{99FFB8EE-FD28-4DA2-BAA7-661603902C82}">
      <dgm:prSet phldrT="[Text]">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b="0" i="0" u="none" dirty="0" err="1">
              <a:solidFill>
                <a:schemeClr val="tx1"/>
              </a:solidFill>
            </a:rPr>
            <a:t>iBoot</a:t>
          </a:r>
          <a:endParaRPr lang="vi-VN" dirty="0">
            <a:solidFill>
              <a:schemeClr val="tx1"/>
            </a:solidFill>
          </a:endParaRPr>
        </a:p>
      </dgm:t>
    </dgm:pt>
    <dgm:pt modelId="{14DB8B92-8787-41AA-A9ED-388A29D5D1BF}" type="parTrans" cxnId="{1CB150C3-C8A7-4B14-AF12-67A8A9043764}">
      <dgm:prSet/>
      <dgm:spPr/>
      <dgm:t>
        <a:bodyPr/>
        <a:lstStyle/>
        <a:p>
          <a:endParaRPr lang="vi-VN"/>
        </a:p>
      </dgm:t>
    </dgm:pt>
    <dgm:pt modelId="{A3B3FCE6-0AA8-46D8-98FE-93B2C5935ED5}" type="sibTrans" cxnId="{1CB150C3-C8A7-4B14-AF12-67A8A9043764}">
      <dgm:prSet/>
      <dgm:spPr/>
      <dgm:t>
        <a:bodyPr/>
        <a:lstStyle/>
        <a:p>
          <a:endParaRPr lang="vi-VN"/>
        </a:p>
      </dgm:t>
    </dgm:pt>
    <dgm:pt modelId="{7E476F53-8D3D-462A-BADB-0A3E7B431255}">
      <dgm:prSet phldrT="[Text]">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dirty="0" err="1">
              <a:solidFill>
                <a:schemeClr val="tx1"/>
              </a:solidFill>
            </a:rPr>
            <a:t>Kernel</a:t>
          </a:r>
          <a:r>
            <a:rPr lang="vi-VN" dirty="0">
              <a:solidFill>
                <a:schemeClr val="tx1"/>
              </a:solidFill>
            </a:rPr>
            <a:t> + NAND </a:t>
          </a:r>
          <a:r>
            <a:rPr lang="vi-VN" dirty="0" err="1">
              <a:solidFill>
                <a:schemeClr val="tx1"/>
              </a:solidFill>
            </a:rPr>
            <a:t>Flash</a:t>
          </a:r>
          <a:r>
            <a:rPr lang="vi-VN" dirty="0">
              <a:solidFill>
                <a:schemeClr val="tx1"/>
              </a:solidFill>
            </a:rPr>
            <a:t> + NAND</a:t>
          </a:r>
        </a:p>
      </dgm:t>
    </dgm:pt>
    <dgm:pt modelId="{D2C432FD-0C02-4C7E-8B97-E54839F3FB2D}" type="parTrans" cxnId="{3B00E487-1DE8-47D0-AFD8-393F7649A8BF}">
      <dgm:prSet/>
      <dgm:spPr/>
      <dgm:t>
        <a:bodyPr/>
        <a:lstStyle/>
        <a:p>
          <a:endParaRPr lang="vi-VN"/>
        </a:p>
      </dgm:t>
    </dgm:pt>
    <dgm:pt modelId="{73F1D363-9EC5-446C-BC92-4678220E8074}" type="sibTrans" cxnId="{3B00E487-1DE8-47D0-AFD8-393F7649A8BF}">
      <dgm:prSet/>
      <dgm:spPr/>
      <dgm:t>
        <a:bodyPr/>
        <a:lstStyle/>
        <a:p>
          <a:endParaRPr lang="vi-VN"/>
        </a:p>
      </dgm:t>
    </dgm:pt>
    <dgm:pt modelId="{B567DB54-A752-494A-8EC8-4477C74D6DDB}" type="pres">
      <dgm:prSet presAssocID="{F06340BC-B21B-4000-B8A4-306FF0BEBBE4}" presName="Name0" presStyleCnt="0">
        <dgm:presLayoutVars>
          <dgm:dir/>
          <dgm:animLvl val="lvl"/>
          <dgm:resizeHandles val="exact"/>
        </dgm:presLayoutVars>
      </dgm:prSet>
      <dgm:spPr/>
    </dgm:pt>
    <dgm:pt modelId="{7A799E87-FEF6-4907-AF69-F4BCD82F86E1}" type="pres">
      <dgm:prSet presAssocID="{ED164E7F-3B5E-484C-84F2-4678579425E5}" presName="parTxOnly" presStyleLbl="node1" presStyleIdx="0" presStyleCnt="4">
        <dgm:presLayoutVars>
          <dgm:chMax val="0"/>
          <dgm:chPref val="0"/>
          <dgm:bulletEnabled val="1"/>
        </dgm:presLayoutVars>
      </dgm:prSet>
      <dgm:spPr/>
    </dgm:pt>
    <dgm:pt modelId="{74045DA3-16A3-451F-BBC9-0AD861CBA1E0}" type="pres">
      <dgm:prSet presAssocID="{CC62635C-74F7-43C1-AD0A-95C01D64591D}" presName="parTxOnlySpace" presStyleCnt="0"/>
      <dgm:spPr/>
    </dgm:pt>
    <dgm:pt modelId="{F2A982D3-009B-4C06-A00F-B79633D80550}" type="pres">
      <dgm:prSet presAssocID="{0C57E3EC-D987-49AE-B1CE-828F92993150}" presName="parTxOnly" presStyleLbl="node1" presStyleIdx="1" presStyleCnt="4">
        <dgm:presLayoutVars>
          <dgm:chMax val="0"/>
          <dgm:chPref val="0"/>
          <dgm:bulletEnabled val="1"/>
        </dgm:presLayoutVars>
      </dgm:prSet>
      <dgm:spPr/>
    </dgm:pt>
    <dgm:pt modelId="{36D4E4DB-4FA0-41E5-B47E-8C9D23339459}" type="pres">
      <dgm:prSet presAssocID="{81C7708C-651C-40AE-8892-3173CCDAF5D0}" presName="parTxOnlySpace" presStyleCnt="0"/>
      <dgm:spPr/>
    </dgm:pt>
    <dgm:pt modelId="{819FB792-0978-4648-A9B5-A911ACA4119C}" type="pres">
      <dgm:prSet presAssocID="{99FFB8EE-FD28-4DA2-BAA7-661603902C82}" presName="parTxOnly" presStyleLbl="node1" presStyleIdx="2" presStyleCnt="4">
        <dgm:presLayoutVars>
          <dgm:chMax val="0"/>
          <dgm:chPref val="0"/>
          <dgm:bulletEnabled val="1"/>
        </dgm:presLayoutVars>
      </dgm:prSet>
      <dgm:spPr/>
    </dgm:pt>
    <dgm:pt modelId="{81E32C73-ADC8-4F8B-87E4-26B67CF70810}" type="pres">
      <dgm:prSet presAssocID="{A3B3FCE6-0AA8-46D8-98FE-93B2C5935ED5}" presName="parTxOnlySpace" presStyleCnt="0"/>
      <dgm:spPr/>
    </dgm:pt>
    <dgm:pt modelId="{AD2670B9-C4C9-4CA3-9085-EA945830A1E6}" type="pres">
      <dgm:prSet presAssocID="{7E476F53-8D3D-462A-BADB-0A3E7B431255}" presName="parTxOnly" presStyleLbl="node1" presStyleIdx="3" presStyleCnt="4">
        <dgm:presLayoutVars>
          <dgm:chMax val="0"/>
          <dgm:chPref val="0"/>
          <dgm:bulletEnabled val="1"/>
        </dgm:presLayoutVars>
      </dgm:prSet>
      <dgm:spPr/>
    </dgm:pt>
  </dgm:ptLst>
  <dgm:cxnLst>
    <dgm:cxn modelId="{5C62F916-CF47-48D8-8323-7B84C56D4C3E}" type="presOf" srcId="{ED164E7F-3B5E-484C-84F2-4678579425E5}" destId="{7A799E87-FEF6-4907-AF69-F4BCD82F86E1}" srcOrd="0" destOrd="0" presId="urn:microsoft.com/office/officeart/2005/8/layout/chevron1"/>
    <dgm:cxn modelId="{923F0C69-B16C-481D-AFEB-F428E3CB6713}" srcId="{F06340BC-B21B-4000-B8A4-306FF0BEBBE4}" destId="{0C57E3EC-D987-49AE-B1CE-828F92993150}" srcOrd="1" destOrd="0" parTransId="{73779535-931C-4CC7-A52F-998D7379CAB9}" sibTransId="{81C7708C-651C-40AE-8892-3173CCDAF5D0}"/>
    <dgm:cxn modelId="{05574C82-F765-40AF-B57E-E3AE0A48D37C}" type="presOf" srcId="{F06340BC-B21B-4000-B8A4-306FF0BEBBE4}" destId="{B567DB54-A752-494A-8EC8-4477C74D6DDB}" srcOrd="0" destOrd="0" presId="urn:microsoft.com/office/officeart/2005/8/layout/chevron1"/>
    <dgm:cxn modelId="{3B00E487-1DE8-47D0-AFD8-393F7649A8BF}" srcId="{F06340BC-B21B-4000-B8A4-306FF0BEBBE4}" destId="{7E476F53-8D3D-462A-BADB-0A3E7B431255}" srcOrd="3" destOrd="0" parTransId="{D2C432FD-0C02-4C7E-8B97-E54839F3FB2D}" sibTransId="{73F1D363-9EC5-446C-BC92-4678220E8074}"/>
    <dgm:cxn modelId="{00804492-AAAF-4C63-B323-5085C0FAF470}" type="presOf" srcId="{0C57E3EC-D987-49AE-B1CE-828F92993150}" destId="{F2A982D3-009B-4C06-A00F-B79633D80550}" srcOrd="0" destOrd="0" presId="urn:microsoft.com/office/officeart/2005/8/layout/chevron1"/>
    <dgm:cxn modelId="{1CB150C3-C8A7-4B14-AF12-67A8A9043764}" srcId="{F06340BC-B21B-4000-B8A4-306FF0BEBBE4}" destId="{99FFB8EE-FD28-4DA2-BAA7-661603902C82}" srcOrd="2" destOrd="0" parTransId="{14DB8B92-8787-41AA-A9ED-388A29D5D1BF}" sibTransId="{A3B3FCE6-0AA8-46D8-98FE-93B2C5935ED5}"/>
    <dgm:cxn modelId="{BC2B63C5-82FC-4948-A737-08221DD3CC09}" srcId="{F06340BC-B21B-4000-B8A4-306FF0BEBBE4}" destId="{ED164E7F-3B5E-484C-84F2-4678579425E5}" srcOrd="0" destOrd="0" parTransId="{811AB5E7-DC5D-4018-A8B7-6412BDA46F46}" sibTransId="{CC62635C-74F7-43C1-AD0A-95C01D64591D}"/>
    <dgm:cxn modelId="{50517ECF-5140-497B-9186-779B46A3F119}" type="presOf" srcId="{7E476F53-8D3D-462A-BADB-0A3E7B431255}" destId="{AD2670B9-C4C9-4CA3-9085-EA945830A1E6}" srcOrd="0" destOrd="0" presId="urn:microsoft.com/office/officeart/2005/8/layout/chevron1"/>
    <dgm:cxn modelId="{C4D486F8-6B9A-4204-BCAA-135FCE3EFFFE}" type="presOf" srcId="{99FFB8EE-FD28-4DA2-BAA7-661603902C82}" destId="{819FB792-0978-4648-A9B5-A911ACA4119C}" srcOrd="0" destOrd="0" presId="urn:microsoft.com/office/officeart/2005/8/layout/chevron1"/>
    <dgm:cxn modelId="{89EBFB17-4850-4DEB-AAD9-C0A74A21BFFD}" type="presParOf" srcId="{B567DB54-A752-494A-8EC8-4477C74D6DDB}" destId="{7A799E87-FEF6-4907-AF69-F4BCD82F86E1}" srcOrd="0" destOrd="0" presId="urn:microsoft.com/office/officeart/2005/8/layout/chevron1"/>
    <dgm:cxn modelId="{033AB373-8B9F-437B-83C0-F7D445DB89E7}" type="presParOf" srcId="{B567DB54-A752-494A-8EC8-4477C74D6DDB}" destId="{74045DA3-16A3-451F-BBC9-0AD861CBA1E0}" srcOrd="1" destOrd="0" presId="urn:microsoft.com/office/officeart/2005/8/layout/chevron1"/>
    <dgm:cxn modelId="{3F1290DC-44C8-4155-A9B6-7736C1C03970}" type="presParOf" srcId="{B567DB54-A752-494A-8EC8-4477C74D6DDB}" destId="{F2A982D3-009B-4C06-A00F-B79633D80550}" srcOrd="2" destOrd="0" presId="urn:microsoft.com/office/officeart/2005/8/layout/chevron1"/>
    <dgm:cxn modelId="{9701C096-E322-4841-8743-A90AC7F80BEC}" type="presParOf" srcId="{B567DB54-A752-494A-8EC8-4477C74D6DDB}" destId="{36D4E4DB-4FA0-41E5-B47E-8C9D23339459}" srcOrd="3" destOrd="0" presId="urn:microsoft.com/office/officeart/2005/8/layout/chevron1"/>
    <dgm:cxn modelId="{67608F5B-0707-41DA-8E9B-40DBCB779BB6}" type="presParOf" srcId="{B567DB54-A752-494A-8EC8-4477C74D6DDB}" destId="{819FB792-0978-4648-A9B5-A911ACA4119C}" srcOrd="4" destOrd="0" presId="urn:microsoft.com/office/officeart/2005/8/layout/chevron1"/>
    <dgm:cxn modelId="{195E5D6C-24FD-41A3-8A81-F7F20FD63D86}" type="presParOf" srcId="{B567DB54-A752-494A-8EC8-4477C74D6DDB}" destId="{81E32C73-ADC8-4F8B-87E4-26B67CF70810}" srcOrd="5" destOrd="0" presId="urn:microsoft.com/office/officeart/2005/8/layout/chevron1"/>
    <dgm:cxn modelId="{3C06867B-E3FF-44D0-97DE-4647598A3A04}" type="presParOf" srcId="{B567DB54-A752-494A-8EC8-4477C74D6DDB}" destId="{AD2670B9-C4C9-4CA3-9085-EA945830A1E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FD1320-8FD1-4A83-99D7-A2271524E6E7}"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vi-VN"/>
        </a:p>
      </dgm:t>
    </dgm:pt>
    <dgm:pt modelId="{4271A860-A7DD-4E32-82B9-227906E16CC4}">
      <dgm:prSet/>
      <dgm:spPr/>
      <dgm:t>
        <a:bodyPr/>
        <a:lstStyle/>
        <a:p>
          <a:r>
            <a:rPr lang="vi-VN" dirty="0"/>
            <a:t>Đa truy cập phân chia theo mã(CDMA)</a:t>
          </a:r>
        </a:p>
      </dgm:t>
    </dgm:pt>
    <dgm:pt modelId="{BFDA67AE-9EA9-40A5-833B-7D5084AB5A88}" type="parTrans" cxnId="{E60BD668-CA3A-4596-8E0C-7D9C24EB70AE}">
      <dgm:prSet/>
      <dgm:spPr/>
      <dgm:t>
        <a:bodyPr/>
        <a:lstStyle/>
        <a:p>
          <a:endParaRPr lang="vi-VN"/>
        </a:p>
      </dgm:t>
    </dgm:pt>
    <dgm:pt modelId="{FC24FD3D-E56A-4693-B287-11E1203A218D}" type="sibTrans" cxnId="{E60BD668-CA3A-4596-8E0C-7D9C24EB70AE}">
      <dgm:prSet/>
      <dgm:spPr/>
      <dgm:t>
        <a:bodyPr/>
        <a:lstStyle/>
        <a:p>
          <a:endParaRPr lang="vi-VN"/>
        </a:p>
      </dgm:t>
    </dgm:pt>
    <dgm:pt modelId="{1F26C7B0-555E-42FD-A238-D7C3925EA8F1}">
      <dgm:prSet/>
      <dgm:spPr/>
      <dgm:t>
        <a:bodyPr/>
        <a:lstStyle/>
        <a:p>
          <a:r>
            <a:rPr lang="vi-VN"/>
            <a:t>Tốc độ dữ liệu nâng cao cho GSM(EDGE)</a:t>
          </a:r>
        </a:p>
      </dgm:t>
    </dgm:pt>
    <dgm:pt modelId="{98D8311E-416C-4A54-850C-E12C27252B1F}" type="parTrans" cxnId="{4CC9A515-4184-4C5D-9EAF-24E4C5F38CEC}">
      <dgm:prSet/>
      <dgm:spPr/>
      <dgm:t>
        <a:bodyPr/>
        <a:lstStyle/>
        <a:p>
          <a:endParaRPr lang="vi-VN"/>
        </a:p>
      </dgm:t>
    </dgm:pt>
    <dgm:pt modelId="{29B2F3FD-E0A3-4B14-BE70-1A6D519B63C2}" type="sibTrans" cxnId="{4CC9A515-4184-4C5D-9EAF-24E4C5F38CEC}">
      <dgm:prSet/>
      <dgm:spPr/>
      <dgm:t>
        <a:bodyPr/>
        <a:lstStyle/>
        <a:p>
          <a:endParaRPr lang="vi-VN"/>
        </a:p>
      </dgm:t>
    </dgm:pt>
    <dgm:pt modelId="{D8589941-EDC2-4BC3-B5B0-75CED9BF7808}">
      <dgm:prSet/>
      <dgm:spPr/>
      <dgm:t>
        <a:bodyPr/>
        <a:lstStyle/>
        <a:p>
          <a:r>
            <a:rPr lang="vi-VN"/>
            <a:t>Mạng nâng cao kỹ thuật số tích hợp(iDEN)</a:t>
          </a:r>
        </a:p>
      </dgm:t>
    </dgm:pt>
    <dgm:pt modelId="{23F6439C-9588-480C-A683-A623C1BD4497}" type="parTrans" cxnId="{DDEA7F00-A410-40CF-9C0C-0183D11F1EAA}">
      <dgm:prSet/>
      <dgm:spPr/>
      <dgm:t>
        <a:bodyPr/>
        <a:lstStyle/>
        <a:p>
          <a:endParaRPr lang="vi-VN"/>
        </a:p>
      </dgm:t>
    </dgm:pt>
    <dgm:pt modelId="{EA44218B-FB26-4974-9D78-E71CF576C8FA}" type="sibTrans" cxnId="{DDEA7F00-A410-40CF-9C0C-0183D11F1EAA}">
      <dgm:prSet/>
      <dgm:spPr/>
      <dgm:t>
        <a:bodyPr/>
        <a:lstStyle/>
        <a:p>
          <a:endParaRPr lang="vi-VN"/>
        </a:p>
      </dgm:t>
    </dgm:pt>
    <dgm:pt modelId="{B33D8EBE-CAE7-450A-98A5-2BA7F897177A}">
      <dgm:prSet/>
      <dgm:spPr/>
      <dgm:t>
        <a:bodyPr/>
        <a:lstStyle/>
        <a:p>
          <a:r>
            <a:rPr lang="vi-VN"/>
            <a:t>Dịch vụ vô tuyến chung(GPRS)</a:t>
          </a:r>
        </a:p>
      </dgm:t>
    </dgm:pt>
    <dgm:pt modelId="{B4948D1D-C1C1-437B-8AE7-B8A8320F955F}" type="parTrans" cxnId="{3CA99572-B03A-4CC5-B38D-0F643AD0216B}">
      <dgm:prSet/>
      <dgm:spPr/>
      <dgm:t>
        <a:bodyPr/>
        <a:lstStyle/>
        <a:p>
          <a:endParaRPr lang="vi-VN"/>
        </a:p>
      </dgm:t>
    </dgm:pt>
    <dgm:pt modelId="{A3DA80F5-28C0-4DF7-9724-E6B0FFE8C223}" type="sibTrans" cxnId="{3CA99572-B03A-4CC5-B38D-0F643AD0216B}">
      <dgm:prSet/>
      <dgm:spPr/>
      <dgm:t>
        <a:bodyPr/>
        <a:lstStyle/>
        <a:p>
          <a:endParaRPr lang="vi-VN"/>
        </a:p>
      </dgm:t>
    </dgm:pt>
    <dgm:pt modelId="{E7872267-0A15-4DAB-9FC8-1A66E1648D1A}">
      <dgm:prSet/>
      <dgm:spPr/>
      <dgm:t>
        <a:bodyPr/>
        <a:lstStyle/>
        <a:p>
          <a:r>
            <a:rPr lang="vi-VN"/>
            <a:t>Hệ thống truyền thông di động toàn cầu(GSM)</a:t>
          </a:r>
        </a:p>
      </dgm:t>
    </dgm:pt>
    <dgm:pt modelId="{F1590C93-0280-43BA-A0A7-B5A996B042A8}" type="parTrans" cxnId="{5045E8DD-95C8-4731-AD09-41F962D2B303}">
      <dgm:prSet/>
      <dgm:spPr/>
      <dgm:t>
        <a:bodyPr/>
        <a:lstStyle/>
        <a:p>
          <a:endParaRPr lang="vi-VN"/>
        </a:p>
      </dgm:t>
    </dgm:pt>
    <dgm:pt modelId="{20F1123D-2C58-4907-9C97-974915B9429C}" type="sibTrans" cxnId="{5045E8DD-95C8-4731-AD09-41F962D2B303}">
      <dgm:prSet/>
      <dgm:spPr/>
      <dgm:t>
        <a:bodyPr/>
        <a:lstStyle/>
        <a:p>
          <a:endParaRPr lang="vi-VN"/>
        </a:p>
      </dgm:t>
    </dgm:pt>
    <dgm:pt modelId="{E8EC986B-53D1-4972-8E55-7810C4101D53}">
      <dgm:prSet/>
      <dgm:spPr/>
      <dgm:t>
        <a:bodyPr/>
        <a:lstStyle/>
        <a:p>
          <a:r>
            <a:rPr lang="vi-VN"/>
            <a:t>Gói truy cập tốc độ cao(HSDPA)</a:t>
          </a:r>
        </a:p>
      </dgm:t>
    </dgm:pt>
    <dgm:pt modelId="{EABA896F-6CF1-4FB6-9618-9A79365EE429}" type="parTrans" cxnId="{D03FD750-FC6C-4DEF-9CA2-9A587FA30005}">
      <dgm:prSet/>
      <dgm:spPr/>
      <dgm:t>
        <a:bodyPr/>
        <a:lstStyle/>
        <a:p>
          <a:endParaRPr lang="vi-VN"/>
        </a:p>
      </dgm:t>
    </dgm:pt>
    <dgm:pt modelId="{2E9513E5-D11D-4777-AA1B-B6EC8A590538}" type="sibTrans" cxnId="{D03FD750-FC6C-4DEF-9CA2-9A587FA30005}">
      <dgm:prSet/>
      <dgm:spPr/>
      <dgm:t>
        <a:bodyPr/>
        <a:lstStyle/>
        <a:p>
          <a:endParaRPr lang="vi-VN"/>
        </a:p>
      </dgm:t>
    </dgm:pt>
    <dgm:pt modelId="{7838D963-A185-453D-8DC9-8ABB865D5974}">
      <dgm:prSet/>
      <dgm:spPr/>
      <dgm:t>
        <a:bodyPr/>
        <a:lstStyle/>
        <a:p>
          <a:r>
            <a:rPr lang="vi-VN"/>
            <a:t>Đa truy cập phân chia theo thời gian(TDMA)</a:t>
          </a:r>
        </a:p>
      </dgm:t>
    </dgm:pt>
    <dgm:pt modelId="{CFBB8F2D-D636-4AA3-BFF8-BA8F771357BE}" type="parTrans" cxnId="{EB1133A9-2BB9-4080-BF2D-005FEA4247ED}">
      <dgm:prSet/>
      <dgm:spPr/>
      <dgm:t>
        <a:bodyPr/>
        <a:lstStyle/>
        <a:p>
          <a:endParaRPr lang="vi-VN"/>
        </a:p>
      </dgm:t>
    </dgm:pt>
    <dgm:pt modelId="{7CD5F159-23C1-4337-BB9D-B273DDB81845}" type="sibTrans" cxnId="{EB1133A9-2BB9-4080-BF2D-005FEA4247ED}">
      <dgm:prSet/>
      <dgm:spPr/>
      <dgm:t>
        <a:bodyPr/>
        <a:lstStyle/>
        <a:p>
          <a:endParaRPr lang="vi-VN"/>
        </a:p>
      </dgm:t>
    </dgm:pt>
    <dgm:pt modelId="{98E17329-AA65-4650-9A1D-03ED0BE263BD}">
      <dgm:prSet/>
      <dgm:spPr/>
      <dgm:t>
        <a:bodyPr/>
        <a:lstStyle/>
        <a:p>
          <a:r>
            <a:rPr lang="vi-VN"/>
            <a:t>Hệ thống viễn thông di động toàn cầu(UMTS)</a:t>
          </a:r>
        </a:p>
      </dgm:t>
    </dgm:pt>
    <dgm:pt modelId="{E8D2C341-9CA0-4DCF-901C-133B3948552D}" type="parTrans" cxnId="{BF1F8C57-15E6-488B-8931-DC6C07AFEC30}">
      <dgm:prSet/>
      <dgm:spPr/>
      <dgm:t>
        <a:bodyPr/>
        <a:lstStyle/>
        <a:p>
          <a:endParaRPr lang="vi-VN"/>
        </a:p>
      </dgm:t>
    </dgm:pt>
    <dgm:pt modelId="{DB011680-8A00-479B-906A-3145916B5306}" type="sibTrans" cxnId="{BF1F8C57-15E6-488B-8931-DC6C07AFEC30}">
      <dgm:prSet/>
      <dgm:spPr/>
      <dgm:t>
        <a:bodyPr/>
        <a:lstStyle/>
        <a:p>
          <a:endParaRPr lang="vi-VN"/>
        </a:p>
      </dgm:t>
    </dgm:pt>
    <dgm:pt modelId="{C85F5D76-BC81-44B7-B7E4-36193021AD12}">
      <dgm:prSet/>
      <dgm:spPr/>
      <dgm:t>
        <a:bodyPr/>
        <a:lstStyle/>
        <a:p>
          <a:r>
            <a:rPr lang="vi-VN" dirty="0"/>
            <a:t>Truy cập di động không được cấp phép(UMA)</a:t>
          </a:r>
        </a:p>
      </dgm:t>
    </dgm:pt>
    <dgm:pt modelId="{863BF3DE-46FE-408E-A05C-5B35BFBD2BAB}" type="parTrans" cxnId="{C42135E4-602B-4866-9B82-3D180C2D9FBA}">
      <dgm:prSet/>
      <dgm:spPr/>
      <dgm:t>
        <a:bodyPr/>
        <a:lstStyle/>
        <a:p>
          <a:endParaRPr lang="vi-VN"/>
        </a:p>
      </dgm:t>
    </dgm:pt>
    <dgm:pt modelId="{D3A9E528-4301-4EE4-B0EE-DBF99BF7C359}" type="sibTrans" cxnId="{C42135E4-602B-4866-9B82-3D180C2D9FBA}">
      <dgm:prSet/>
      <dgm:spPr/>
      <dgm:t>
        <a:bodyPr/>
        <a:lstStyle/>
        <a:p>
          <a:endParaRPr lang="vi-VN"/>
        </a:p>
      </dgm:t>
    </dgm:pt>
    <dgm:pt modelId="{C54A1137-DBDB-4012-B388-7412FCE42D00}" type="pres">
      <dgm:prSet presAssocID="{F4FD1320-8FD1-4A83-99D7-A2271524E6E7}" presName="Name0" presStyleCnt="0">
        <dgm:presLayoutVars>
          <dgm:dir/>
          <dgm:resizeHandles/>
        </dgm:presLayoutVars>
      </dgm:prSet>
      <dgm:spPr/>
    </dgm:pt>
    <dgm:pt modelId="{DEDF4A41-ADE9-4DAE-9CF9-51DBA4BE0364}" type="pres">
      <dgm:prSet presAssocID="{4271A860-A7DD-4E32-82B9-227906E16CC4}" presName="compNode" presStyleCnt="0"/>
      <dgm:spPr/>
    </dgm:pt>
    <dgm:pt modelId="{0DC74365-223F-484E-8D5B-FE2C170A8FEE}" type="pres">
      <dgm:prSet presAssocID="{4271A860-A7DD-4E32-82B9-227906E16CC4}" presName="dummyConnPt" presStyleCnt="0"/>
      <dgm:spPr/>
    </dgm:pt>
    <dgm:pt modelId="{A55E1D6B-7E25-43E3-8FD8-129BE9CFFC12}" type="pres">
      <dgm:prSet presAssocID="{4271A860-A7DD-4E32-82B9-227906E16CC4}" presName="node" presStyleLbl="node1" presStyleIdx="0" presStyleCnt="9">
        <dgm:presLayoutVars>
          <dgm:bulletEnabled val="1"/>
        </dgm:presLayoutVars>
      </dgm:prSet>
      <dgm:spPr/>
    </dgm:pt>
    <dgm:pt modelId="{A495BEBC-FB3B-4F5A-B1F6-C0BD74B91D14}" type="pres">
      <dgm:prSet presAssocID="{FC24FD3D-E56A-4693-B287-11E1203A218D}" presName="sibTrans" presStyleLbl="bgSibTrans2D1" presStyleIdx="0" presStyleCnt="8"/>
      <dgm:spPr/>
    </dgm:pt>
    <dgm:pt modelId="{F32BB87E-8EAD-4A10-8E73-CAB10A45B420}" type="pres">
      <dgm:prSet presAssocID="{1F26C7B0-555E-42FD-A238-D7C3925EA8F1}" presName="compNode" presStyleCnt="0"/>
      <dgm:spPr/>
    </dgm:pt>
    <dgm:pt modelId="{9C0A4CAB-94F2-42E3-AA0E-E5AFA4143B79}" type="pres">
      <dgm:prSet presAssocID="{1F26C7B0-555E-42FD-A238-D7C3925EA8F1}" presName="dummyConnPt" presStyleCnt="0"/>
      <dgm:spPr/>
    </dgm:pt>
    <dgm:pt modelId="{7A6E691E-B405-471B-AE09-32132315FAA9}" type="pres">
      <dgm:prSet presAssocID="{1F26C7B0-555E-42FD-A238-D7C3925EA8F1}" presName="node" presStyleLbl="node1" presStyleIdx="1" presStyleCnt="9">
        <dgm:presLayoutVars>
          <dgm:bulletEnabled val="1"/>
        </dgm:presLayoutVars>
      </dgm:prSet>
      <dgm:spPr/>
    </dgm:pt>
    <dgm:pt modelId="{501E844C-E8D6-4911-B6C1-DA2BC20D1965}" type="pres">
      <dgm:prSet presAssocID="{29B2F3FD-E0A3-4B14-BE70-1A6D519B63C2}" presName="sibTrans" presStyleLbl="bgSibTrans2D1" presStyleIdx="1" presStyleCnt="8"/>
      <dgm:spPr/>
    </dgm:pt>
    <dgm:pt modelId="{CACA0499-AFB2-44E3-85AF-0509C2EDEBC2}" type="pres">
      <dgm:prSet presAssocID="{D8589941-EDC2-4BC3-B5B0-75CED9BF7808}" presName="compNode" presStyleCnt="0"/>
      <dgm:spPr/>
    </dgm:pt>
    <dgm:pt modelId="{B5C8F02E-24A4-4FF9-A7EE-B8DB505FA21E}" type="pres">
      <dgm:prSet presAssocID="{D8589941-EDC2-4BC3-B5B0-75CED9BF7808}" presName="dummyConnPt" presStyleCnt="0"/>
      <dgm:spPr/>
    </dgm:pt>
    <dgm:pt modelId="{C9F300DB-C7B2-4731-9BCB-D11EF54E477E}" type="pres">
      <dgm:prSet presAssocID="{D8589941-EDC2-4BC3-B5B0-75CED9BF7808}" presName="node" presStyleLbl="node1" presStyleIdx="2" presStyleCnt="9">
        <dgm:presLayoutVars>
          <dgm:bulletEnabled val="1"/>
        </dgm:presLayoutVars>
      </dgm:prSet>
      <dgm:spPr/>
    </dgm:pt>
    <dgm:pt modelId="{68B89644-8285-42EA-A021-4D12789BFAF6}" type="pres">
      <dgm:prSet presAssocID="{EA44218B-FB26-4974-9D78-E71CF576C8FA}" presName="sibTrans" presStyleLbl="bgSibTrans2D1" presStyleIdx="2" presStyleCnt="8"/>
      <dgm:spPr/>
    </dgm:pt>
    <dgm:pt modelId="{E04A1838-A125-4865-9DDB-8CCF7E6C4AB9}" type="pres">
      <dgm:prSet presAssocID="{B33D8EBE-CAE7-450A-98A5-2BA7F897177A}" presName="compNode" presStyleCnt="0"/>
      <dgm:spPr/>
    </dgm:pt>
    <dgm:pt modelId="{2800ADC9-1992-4935-A61C-18074F87AC75}" type="pres">
      <dgm:prSet presAssocID="{B33D8EBE-CAE7-450A-98A5-2BA7F897177A}" presName="dummyConnPt" presStyleCnt="0"/>
      <dgm:spPr/>
    </dgm:pt>
    <dgm:pt modelId="{8E9460C9-1113-4D9D-B109-E39D6629D717}" type="pres">
      <dgm:prSet presAssocID="{B33D8EBE-CAE7-450A-98A5-2BA7F897177A}" presName="node" presStyleLbl="node1" presStyleIdx="3" presStyleCnt="9">
        <dgm:presLayoutVars>
          <dgm:bulletEnabled val="1"/>
        </dgm:presLayoutVars>
      </dgm:prSet>
      <dgm:spPr/>
    </dgm:pt>
    <dgm:pt modelId="{0F6D9556-2F0C-49D2-89D9-DB246615921C}" type="pres">
      <dgm:prSet presAssocID="{A3DA80F5-28C0-4DF7-9724-E6B0FFE8C223}" presName="sibTrans" presStyleLbl="bgSibTrans2D1" presStyleIdx="3" presStyleCnt="8"/>
      <dgm:spPr/>
    </dgm:pt>
    <dgm:pt modelId="{EC7EC540-02CA-4C16-9E37-C485A0192988}" type="pres">
      <dgm:prSet presAssocID="{E7872267-0A15-4DAB-9FC8-1A66E1648D1A}" presName="compNode" presStyleCnt="0"/>
      <dgm:spPr/>
    </dgm:pt>
    <dgm:pt modelId="{2F55510C-803F-4DFF-8D90-2C898706AE9C}" type="pres">
      <dgm:prSet presAssocID="{E7872267-0A15-4DAB-9FC8-1A66E1648D1A}" presName="dummyConnPt" presStyleCnt="0"/>
      <dgm:spPr/>
    </dgm:pt>
    <dgm:pt modelId="{5AEDA095-3824-4826-8239-009B095D1E27}" type="pres">
      <dgm:prSet presAssocID="{E7872267-0A15-4DAB-9FC8-1A66E1648D1A}" presName="node" presStyleLbl="node1" presStyleIdx="4" presStyleCnt="9">
        <dgm:presLayoutVars>
          <dgm:bulletEnabled val="1"/>
        </dgm:presLayoutVars>
      </dgm:prSet>
      <dgm:spPr/>
    </dgm:pt>
    <dgm:pt modelId="{30D3E1B3-4385-48D8-878D-51538B6BE5F0}" type="pres">
      <dgm:prSet presAssocID="{20F1123D-2C58-4907-9C97-974915B9429C}" presName="sibTrans" presStyleLbl="bgSibTrans2D1" presStyleIdx="4" presStyleCnt="8"/>
      <dgm:spPr/>
    </dgm:pt>
    <dgm:pt modelId="{05061B77-6851-4230-86A5-F1988C0157C3}" type="pres">
      <dgm:prSet presAssocID="{E8EC986B-53D1-4972-8E55-7810C4101D53}" presName="compNode" presStyleCnt="0"/>
      <dgm:spPr/>
    </dgm:pt>
    <dgm:pt modelId="{27AC44C6-3F4D-4FEA-8B2A-C92C38307469}" type="pres">
      <dgm:prSet presAssocID="{E8EC986B-53D1-4972-8E55-7810C4101D53}" presName="dummyConnPt" presStyleCnt="0"/>
      <dgm:spPr/>
    </dgm:pt>
    <dgm:pt modelId="{B4F24277-DFD7-4CC5-AFD9-E3233392F90F}" type="pres">
      <dgm:prSet presAssocID="{E8EC986B-53D1-4972-8E55-7810C4101D53}" presName="node" presStyleLbl="node1" presStyleIdx="5" presStyleCnt="9">
        <dgm:presLayoutVars>
          <dgm:bulletEnabled val="1"/>
        </dgm:presLayoutVars>
      </dgm:prSet>
      <dgm:spPr/>
    </dgm:pt>
    <dgm:pt modelId="{2C23F6A6-24E8-4E01-B6F9-27C458EC0BCA}" type="pres">
      <dgm:prSet presAssocID="{2E9513E5-D11D-4777-AA1B-B6EC8A590538}" presName="sibTrans" presStyleLbl="bgSibTrans2D1" presStyleIdx="5" presStyleCnt="8"/>
      <dgm:spPr/>
    </dgm:pt>
    <dgm:pt modelId="{ACF6A2A0-3667-46F1-BD69-0E9E916F86E9}" type="pres">
      <dgm:prSet presAssocID="{7838D963-A185-453D-8DC9-8ABB865D5974}" presName="compNode" presStyleCnt="0"/>
      <dgm:spPr/>
    </dgm:pt>
    <dgm:pt modelId="{8A4FC638-B5A9-45FB-8671-43C4F844AE46}" type="pres">
      <dgm:prSet presAssocID="{7838D963-A185-453D-8DC9-8ABB865D5974}" presName="dummyConnPt" presStyleCnt="0"/>
      <dgm:spPr/>
    </dgm:pt>
    <dgm:pt modelId="{C5D79E06-829E-495C-9A77-12E435CA2084}" type="pres">
      <dgm:prSet presAssocID="{7838D963-A185-453D-8DC9-8ABB865D5974}" presName="node" presStyleLbl="node1" presStyleIdx="6" presStyleCnt="9">
        <dgm:presLayoutVars>
          <dgm:bulletEnabled val="1"/>
        </dgm:presLayoutVars>
      </dgm:prSet>
      <dgm:spPr/>
    </dgm:pt>
    <dgm:pt modelId="{31B2F40E-158A-414B-BF61-F065071D6043}" type="pres">
      <dgm:prSet presAssocID="{7CD5F159-23C1-4337-BB9D-B273DDB81845}" presName="sibTrans" presStyleLbl="bgSibTrans2D1" presStyleIdx="6" presStyleCnt="8"/>
      <dgm:spPr/>
    </dgm:pt>
    <dgm:pt modelId="{2DF6E791-1479-432B-9C4D-C88CA1543AE2}" type="pres">
      <dgm:prSet presAssocID="{98E17329-AA65-4650-9A1D-03ED0BE263BD}" presName="compNode" presStyleCnt="0"/>
      <dgm:spPr/>
    </dgm:pt>
    <dgm:pt modelId="{0D88D8FD-34BF-4BCB-8C10-F6CB1A3626A1}" type="pres">
      <dgm:prSet presAssocID="{98E17329-AA65-4650-9A1D-03ED0BE263BD}" presName="dummyConnPt" presStyleCnt="0"/>
      <dgm:spPr/>
    </dgm:pt>
    <dgm:pt modelId="{71FC54BE-7CEB-48D1-BAC3-6EB581A3B667}" type="pres">
      <dgm:prSet presAssocID="{98E17329-AA65-4650-9A1D-03ED0BE263BD}" presName="node" presStyleLbl="node1" presStyleIdx="7" presStyleCnt="9">
        <dgm:presLayoutVars>
          <dgm:bulletEnabled val="1"/>
        </dgm:presLayoutVars>
      </dgm:prSet>
      <dgm:spPr/>
    </dgm:pt>
    <dgm:pt modelId="{0E9E774E-112D-4421-A433-2B9CB00EFFF4}" type="pres">
      <dgm:prSet presAssocID="{DB011680-8A00-479B-906A-3145916B5306}" presName="sibTrans" presStyleLbl="bgSibTrans2D1" presStyleIdx="7" presStyleCnt="8"/>
      <dgm:spPr/>
    </dgm:pt>
    <dgm:pt modelId="{CCF06A30-61EC-4914-9A1C-08829E21C243}" type="pres">
      <dgm:prSet presAssocID="{C85F5D76-BC81-44B7-B7E4-36193021AD12}" presName="compNode" presStyleCnt="0"/>
      <dgm:spPr/>
    </dgm:pt>
    <dgm:pt modelId="{EA541DB4-1032-4A5E-B28E-BCA4744825E7}" type="pres">
      <dgm:prSet presAssocID="{C85F5D76-BC81-44B7-B7E4-36193021AD12}" presName="dummyConnPt" presStyleCnt="0"/>
      <dgm:spPr/>
    </dgm:pt>
    <dgm:pt modelId="{773295D3-9DF0-42B2-85EB-1F655D32033F}" type="pres">
      <dgm:prSet presAssocID="{C85F5D76-BC81-44B7-B7E4-36193021AD12}" presName="node" presStyleLbl="node1" presStyleIdx="8" presStyleCnt="9">
        <dgm:presLayoutVars>
          <dgm:bulletEnabled val="1"/>
        </dgm:presLayoutVars>
      </dgm:prSet>
      <dgm:spPr/>
    </dgm:pt>
  </dgm:ptLst>
  <dgm:cxnLst>
    <dgm:cxn modelId="{84582000-9A31-4D35-9837-55B830300B83}" type="presOf" srcId="{7838D963-A185-453D-8DC9-8ABB865D5974}" destId="{C5D79E06-829E-495C-9A77-12E435CA2084}" srcOrd="0" destOrd="0" presId="urn:microsoft.com/office/officeart/2005/8/layout/bProcess4"/>
    <dgm:cxn modelId="{DDEA7F00-A410-40CF-9C0C-0183D11F1EAA}" srcId="{F4FD1320-8FD1-4A83-99D7-A2271524E6E7}" destId="{D8589941-EDC2-4BC3-B5B0-75CED9BF7808}" srcOrd="2" destOrd="0" parTransId="{23F6439C-9588-480C-A683-A623C1BD4497}" sibTransId="{EA44218B-FB26-4974-9D78-E71CF576C8FA}"/>
    <dgm:cxn modelId="{4CC9A515-4184-4C5D-9EAF-24E4C5F38CEC}" srcId="{F4FD1320-8FD1-4A83-99D7-A2271524E6E7}" destId="{1F26C7B0-555E-42FD-A238-D7C3925EA8F1}" srcOrd="1" destOrd="0" parTransId="{98D8311E-416C-4A54-850C-E12C27252B1F}" sibTransId="{29B2F3FD-E0A3-4B14-BE70-1A6D519B63C2}"/>
    <dgm:cxn modelId="{BF0FD219-4C6E-4350-A0FF-6DB9893606B9}" type="presOf" srcId="{E7872267-0A15-4DAB-9FC8-1A66E1648D1A}" destId="{5AEDA095-3824-4826-8239-009B095D1E27}" srcOrd="0" destOrd="0" presId="urn:microsoft.com/office/officeart/2005/8/layout/bProcess4"/>
    <dgm:cxn modelId="{88323A3C-BC3C-45AD-9DF4-BAFB177DF174}" type="presOf" srcId="{20F1123D-2C58-4907-9C97-974915B9429C}" destId="{30D3E1B3-4385-48D8-878D-51538B6BE5F0}" srcOrd="0" destOrd="0" presId="urn:microsoft.com/office/officeart/2005/8/layout/bProcess4"/>
    <dgm:cxn modelId="{2975393F-D574-4D49-A846-5F0A5A605A25}" type="presOf" srcId="{A3DA80F5-28C0-4DF7-9724-E6B0FFE8C223}" destId="{0F6D9556-2F0C-49D2-89D9-DB246615921C}" srcOrd="0" destOrd="0" presId="urn:microsoft.com/office/officeart/2005/8/layout/bProcess4"/>
    <dgm:cxn modelId="{2C88685D-C009-4C62-8725-0D7E76B6745E}" type="presOf" srcId="{7CD5F159-23C1-4337-BB9D-B273DDB81845}" destId="{31B2F40E-158A-414B-BF61-F065071D6043}" srcOrd="0" destOrd="0" presId="urn:microsoft.com/office/officeart/2005/8/layout/bProcess4"/>
    <dgm:cxn modelId="{F27DE961-3C61-44B5-B770-AD61084D314A}" type="presOf" srcId="{EA44218B-FB26-4974-9D78-E71CF576C8FA}" destId="{68B89644-8285-42EA-A021-4D12789BFAF6}" srcOrd="0" destOrd="0" presId="urn:microsoft.com/office/officeart/2005/8/layout/bProcess4"/>
    <dgm:cxn modelId="{46BEB766-7F19-4DA4-BF38-CBDE4FF1B1C2}" type="presOf" srcId="{2E9513E5-D11D-4777-AA1B-B6EC8A590538}" destId="{2C23F6A6-24E8-4E01-B6F9-27C458EC0BCA}" srcOrd="0" destOrd="0" presId="urn:microsoft.com/office/officeart/2005/8/layout/bProcess4"/>
    <dgm:cxn modelId="{E60BD668-CA3A-4596-8E0C-7D9C24EB70AE}" srcId="{F4FD1320-8FD1-4A83-99D7-A2271524E6E7}" destId="{4271A860-A7DD-4E32-82B9-227906E16CC4}" srcOrd="0" destOrd="0" parTransId="{BFDA67AE-9EA9-40A5-833B-7D5084AB5A88}" sibTransId="{FC24FD3D-E56A-4693-B287-11E1203A218D}"/>
    <dgm:cxn modelId="{D03FD750-FC6C-4DEF-9CA2-9A587FA30005}" srcId="{F4FD1320-8FD1-4A83-99D7-A2271524E6E7}" destId="{E8EC986B-53D1-4972-8E55-7810C4101D53}" srcOrd="5" destOrd="0" parTransId="{EABA896F-6CF1-4FB6-9618-9A79365EE429}" sibTransId="{2E9513E5-D11D-4777-AA1B-B6EC8A590538}"/>
    <dgm:cxn modelId="{61933B51-D6E6-4175-8717-99D61357688F}" type="presOf" srcId="{98E17329-AA65-4650-9A1D-03ED0BE263BD}" destId="{71FC54BE-7CEB-48D1-BAC3-6EB581A3B667}" srcOrd="0" destOrd="0" presId="urn:microsoft.com/office/officeart/2005/8/layout/bProcess4"/>
    <dgm:cxn modelId="{3CA99572-B03A-4CC5-B38D-0F643AD0216B}" srcId="{F4FD1320-8FD1-4A83-99D7-A2271524E6E7}" destId="{B33D8EBE-CAE7-450A-98A5-2BA7F897177A}" srcOrd="3" destOrd="0" parTransId="{B4948D1D-C1C1-437B-8AE7-B8A8320F955F}" sibTransId="{A3DA80F5-28C0-4DF7-9724-E6B0FFE8C223}"/>
    <dgm:cxn modelId="{ACEAB552-5663-4C97-89A8-D56F78497A8D}" type="presOf" srcId="{29B2F3FD-E0A3-4B14-BE70-1A6D519B63C2}" destId="{501E844C-E8D6-4911-B6C1-DA2BC20D1965}" srcOrd="0" destOrd="0" presId="urn:microsoft.com/office/officeart/2005/8/layout/bProcess4"/>
    <dgm:cxn modelId="{11B0BF73-0A90-4D17-9485-ADA11E427D9E}" type="presOf" srcId="{E8EC986B-53D1-4972-8E55-7810C4101D53}" destId="{B4F24277-DFD7-4CC5-AFD9-E3233392F90F}" srcOrd="0" destOrd="0" presId="urn:microsoft.com/office/officeart/2005/8/layout/bProcess4"/>
    <dgm:cxn modelId="{CD191E75-DC59-47B5-99B9-2F17D54D9E90}" type="presOf" srcId="{FC24FD3D-E56A-4693-B287-11E1203A218D}" destId="{A495BEBC-FB3B-4F5A-B1F6-C0BD74B91D14}" srcOrd="0" destOrd="0" presId="urn:microsoft.com/office/officeart/2005/8/layout/bProcess4"/>
    <dgm:cxn modelId="{5C897076-CB32-48EC-9E42-A7FA2055B88D}" type="presOf" srcId="{DB011680-8A00-479B-906A-3145916B5306}" destId="{0E9E774E-112D-4421-A433-2B9CB00EFFF4}" srcOrd="0" destOrd="0" presId="urn:microsoft.com/office/officeart/2005/8/layout/bProcess4"/>
    <dgm:cxn modelId="{BF1F8C57-15E6-488B-8931-DC6C07AFEC30}" srcId="{F4FD1320-8FD1-4A83-99D7-A2271524E6E7}" destId="{98E17329-AA65-4650-9A1D-03ED0BE263BD}" srcOrd="7" destOrd="0" parTransId="{E8D2C341-9CA0-4DCF-901C-133B3948552D}" sibTransId="{DB011680-8A00-479B-906A-3145916B5306}"/>
    <dgm:cxn modelId="{EB1133A9-2BB9-4080-BF2D-005FEA4247ED}" srcId="{F4FD1320-8FD1-4A83-99D7-A2271524E6E7}" destId="{7838D963-A185-453D-8DC9-8ABB865D5974}" srcOrd="6" destOrd="0" parTransId="{CFBB8F2D-D636-4AA3-BFF8-BA8F771357BE}" sibTransId="{7CD5F159-23C1-4337-BB9D-B273DDB81845}"/>
    <dgm:cxn modelId="{8906B5B0-EF59-4D40-996A-C0F2C3158DF0}" type="presOf" srcId="{F4FD1320-8FD1-4A83-99D7-A2271524E6E7}" destId="{C54A1137-DBDB-4012-B388-7412FCE42D00}" srcOrd="0" destOrd="0" presId="urn:microsoft.com/office/officeart/2005/8/layout/bProcess4"/>
    <dgm:cxn modelId="{912C08B7-65C9-497E-ADCF-EC8A76B55EE7}" type="presOf" srcId="{4271A860-A7DD-4E32-82B9-227906E16CC4}" destId="{A55E1D6B-7E25-43E3-8FD8-129BE9CFFC12}" srcOrd="0" destOrd="0" presId="urn:microsoft.com/office/officeart/2005/8/layout/bProcess4"/>
    <dgm:cxn modelId="{DD4B42BE-B40E-40C6-8D82-AEF952762E37}" type="presOf" srcId="{D8589941-EDC2-4BC3-B5B0-75CED9BF7808}" destId="{C9F300DB-C7B2-4731-9BCB-D11EF54E477E}" srcOrd="0" destOrd="0" presId="urn:microsoft.com/office/officeart/2005/8/layout/bProcess4"/>
    <dgm:cxn modelId="{8B8B50C2-8AAB-4F1B-AF6B-637EF95ADF70}" type="presOf" srcId="{1F26C7B0-555E-42FD-A238-D7C3925EA8F1}" destId="{7A6E691E-B405-471B-AE09-32132315FAA9}" srcOrd="0" destOrd="0" presId="urn:microsoft.com/office/officeart/2005/8/layout/bProcess4"/>
    <dgm:cxn modelId="{36B898C2-8532-4DAE-930F-485AA6098D24}" type="presOf" srcId="{C85F5D76-BC81-44B7-B7E4-36193021AD12}" destId="{773295D3-9DF0-42B2-85EB-1F655D32033F}" srcOrd="0" destOrd="0" presId="urn:microsoft.com/office/officeart/2005/8/layout/bProcess4"/>
    <dgm:cxn modelId="{5045E8DD-95C8-4731-AD09-41F962D2B303}" srcId="{F4FD1320-8FD1-4A83-99D7-A2271524E6E7}" destId="{E7872267-0A15-4DAB-9FC8-1A66E1648D1A}" srcOrd="4" destOrd="0" parTransId="{F1590C93-0280-43BA-A0A7-B5A996B042A8}" sibTransId="{20F1123D-2C58-4907-9C97-974915B9429C}"/>
    <dgm:cxn modelId="{5DBF53DF-4ECD-4EB7-839F-106159D59FF2}" type="presOf" srcId="{B33D8EBE-CAE7-450A-98A5-2BA7F897177A}" destId="{8E9460C9-1113-4D9D-B109-E39D6629D717}" srcOrd="0" destOrd="0" presId="urn:microsoft.com/office/officeart/2005/8/layout/bProcess4"/>
    <dgm:cxn modelId="{C42135E4-602B-4866-9B82-3D180C2D9FBA}" srcId="{F4FD1320-8FD1-4A83-99D7-A2271524E6E7}" destId="{C85F5D76-BC81-44B7-B7E4-36193021AD12}" srcOrd="8" destOrd="0" parTransId="{863BF3DE-46FE-408E-A05C-5B35BFBD2BAB}" sibTransId="{D3A9E528-4301-4EE4-B0EE-DBF99BF7C359}"/>
    <dgm:cxn modelId="{2D922DF5-2497-47ED-8BF4-35DDC646AA55}" type="presParOf" srcId="{C54A1137-DBDB-4012-B388-7412FCE42D00}" destId="{DEDF4A41-ADE9-4DAE-9CF9-51DBA4BE0364}" srcOrd="0" destOrd="0" presId="urn:microsoft.com/office/officeart/2005/8/layout/bProcess4"/>
    <dgm:cxn modelId="{9B3329B1-28EB-4259-90C4-05CB721BBC23}" type="presParOf" srcId="{DEDF4A41-ADE9-4DAE-9CF9-51DBA4BE0364}" destId="{0DC74365-223F-484E-8D5B-FE2C170A8FEE}" srcOrd="0" destOrd="0" presId="urn:microsoft.com/office/officeart/2005/8/layout/bProcess4"/>
    <dgm:cxn modelId="{3FBE55B9-0A30-420A-A922-AEF55E9DE3F8}" type="presParOf" srcId="{DEDF4A41-ADE9-4DAE-9CF9-51DBA4BE0364}" destId="{A55E1D6B-7E25-43E3-8FD8-129BE9CFFC12}" srcOrd="1" destOrd="0" presId="urn:microsoft.com/office/officeart/2005/8/layout/bProcess4"/>
    <dgm:cxn modelId="{F60321B3-6641-43B5-9E82-C199188A7900}" type="presParOf" srcId="{C54A1137-DBDB-4012-B388-7412FCE42D00}" destId="{A495BEBC-FB3B-4F5A-B1F6-C0BD74B91D14}" srcOrd="1" destOrd="0" presId="urn:microsoft.com/office/officeart/2005/8/layout/bProcess4"/>
    <dgm:cxn modelId="{87DB889B-316C-45A9-9692-E6B45A72E533}" type="presParOf" srcId="{C54A1137-DBDB-4012-B388-7412FCE42D00}" destId="{F32BB87E-8EAD-4A10-8E73-CAB10A45B420}" srcOrd="2" destOrd="0" presId="urn:microsoft.com/office/officeart/2005/8/layout/bProcess4"/>
    <dgm:cxn modelId="{605B7B53-233E-44E1-A356-84298A239518}" type="presParOf" srcId="{F32BB87E-8EAD-4A10-8E73-CAB10A45B420}" destId="{9C0A4CAB-94F2-42E3-AA0E-E5AFA4143B79}" srcOrd="0" destOrd="0" presId="urn:microsoft.com/office/officeart/2005/8/layout/bProcess4"/>
    <dgm:cxn modelId="{6BDCEA25-6993-4EBB-98E7-49CC3B14095C}" type="presParOf" srcId="{F32BB87E-8EAD-4A10-8E73-CAB10A45B420}" destId="{7A6E691E-B405-471B-AE09-32132315FAA9}" srcOrd="1" destOrd="0" presId="urn:microsoft.com/office/officeart/2005/8/layout/bProcess4"/>
    <dgm:cxn modelId="{1538DA28-402D-480D-B88E-524395B0D1E7}" type="presParOf" srcId="{C54A1137-DBDB-4012-B388-7412FCE42D00}" destId="{501E844C-E8D6-4911-B6C1-DA2BC20D1965}" srcOrd="3" destOrd="0" presId="urn:microsoft.com/office/officeart/2005/8/layout/bProcess4"/>
    <dgm:cxn modelId="{27E15B5E-C1E4-4D5D-B9EA-478F05EC90EE}" type="presParOf" srcId="{C54A1137-DBDB-4012-B388-7412FCE42D00}" destId="{CACA0499-AFB2-44E3-85AF-0509C2EDEBC2}" srcOrd="4" destOrd="0" presId="urn:microsoft.com/office/officeart/2005/8/layout/bProcess4"/>
    <dgm:cxn modelId="{2BAF6DDA-9D56-49B3-885F-8B9FB2ED6A30}" type="presParOf" srcId="{CACA0499-AFB2-44E3-85AF-0509C2EDEBC2}" destId="{B5C8F02E-24A4-4FF9-A7EE-B8DB505FA21E}" srcOrd="0" destOrd="0" presId="urn:microsoft.com/office/officeart/2005/8/layout/bProcess4"/>
    <dgm:cxn modelId="{F4C00CEC-3E8D-473B-816F-CA68311F8D34}" type="presParOf" srcId="{CACA0499-AFB2-44E3-85AF-0509C2EDEBC2}" destId="{C9F300DB-C7B2-4731-9BCB-D11EF54E477E}" srcOrd="1" destOrd="0" presId="urn:microsoft.com/office/officeart/2005/8/layout/bProcess4"/>
    <dgm:cxn modelId="{AAEFACFF-5C75-4A57-B729-43BECC8AFD87}" type="presParOf" srcId="{C54A1137-DBDB-4012-B388-7412FCE42D00}" destId="{68B89644-8285-42EA-A021-4D12789BFAF6}" srcOrd="5" destOrd="0" presId="urn:microsoft.com/office/officeart/2005/8/layout/bProcess4"/>
    <dgm:cxn modelId="{028710FF-05D8-4A36-A191-DEAAD5CF563D}" type="presParOf" srcId="{C54A1137-DBDB-4012-B388-7412FCE42D00}" destId="{E04A1838-A125-4865-9DDB-8CCF7E6C4AB9}" srcOrd="6" destOrd="0" presId="urn:microsoft.com/office/officeart/2005/8/layout/bProcess4"/>
    <dgm:cxn modelId="{B03C30FE-BA51-449A-B27D-3CD65372D942}" type="presParOf" srcId="{E04A1838-A125-4865-9DDB-8CCF7E6C4AB9}" destId="{2800ADC9-1992-4935-A61C-18074F87AC75}" srcOrd="0" destOrd="0" presId="urn:microsoft.com/office/officeart/2005/8/layout/bProcess4"/>
    <dgm:cxn modelId="{5D2E59A3-409D-4D9F-8ADB-9DB8D1052E7C}" type="presParOf" srcId="{E04A1838-A125-4865-9DDB-8CCF7E6C4AB9}" destId="{8E9460C9-1113-4D9D-B109-E39D6629D717}" srcOrd="1" destOrd="0" presId="urn:microsoft.com/office/officeart/2005/8/layout/bProcess4"/>
    <dgm:cxn modelId="{B3563E1F-EF56-4775-AB37-7690B3C4B00B}" type="presParOf" srcId="{C54A1137-DBDB-4012-B388-7412FCE42D00}" destId="{0F6D9556-2F0C-49D2-89D9-DB246615921C}" srcOrd="7" destOrd="0" presId="urn:microsoft.com/office/officeart/2005/8/layout/bProcess4"/>
    <dgm:cxn modelId="{A6E799D2-8E0D-4908-A79E-428E9D3A0F1F}" type="presParOf" srcId="{C54A1137-DBDB-4012-B388-7412FCE42D00}" destId="{EC7EC540-02CA-4C16-9E37-C485A0192988}" srcOrd="8" destOrd="0" presId="urn:microsoft.com/office/officeart/2005/8/layout/bProcess4"/>
    <dgm:cxn modelId="{EB0A50BF-6E1D-46FF-BAFE-3F14F09AA411}" type="presParOf" srcId="{EC7EC540-02CA-4C16-9E37-C485A0192988}" destId="{2F55510C-803F-4DFF-8D90-2C898706AE9C}" srcOrd="0" destOrd="0" presId="urn:microsoft.com/office/officeart/2005/8/layout/bProcess4"/>
    <dgm:cxn modelId="{80EB70F5-68A7-43DB-BC12-8EF4118336CF}" type="presParOf" srcId="{EC7EC540-02CA-4C16-9E37-C485A0192988}" destId="{5AEDA095-3824-4826-8239-009B095D1E27}" srcOrd="1" destOrd="0" presId="urn:microsoft.com/office/officeart/2005/8/layout/bProcess4"/>
    <dgm:cxn modelId="{52435B19-4DB7-4888-B077-1756E7F55759}" type="presParOf" srcId="{C54A1137-DBDB-4012-B388-7412FCE42D00}" destId="{30D3E1B3-4385-48D8-878D-51538B6BE5F0}" srcOrd="9" destOrd="0" presId="urn:microsoft.com/office/officeart/2005/8/layout/bProcess4"/>
    <dgm:cxn modelId="{E238D16A-3078-4BCD-80B4-C54B8B4AEACA}" type="presParOf" srcId="{C54A1137-DBDB-4012-B388-7412FCE42D00}" destId="{05061B77-6851-4230-86A5-F1988C0157C3}" srcOrd="10" destOrd="0" presId="urn:microsoft.com/office/officeart/2005/8/layout/bProcess4"/>
    <dgm:cxn modelId="{52F086B2-197D-4549-85D9-0BACAA22CC58}" type="presParOf" srcId="{05061B77-6851-4230-86A5-F1988C0157C3}" destId="{27AC44C6-3F4D-4FEA-8B2A-C92C38307469}" srcOrd="0" destOrd="0" presId="urn:microsoft.com/office/officeart/2005/8/layout/bProcess4"/>
    <dgm:cxn modelId="{AC41DCCB-DA26-42C5-A226-93D65F1532DE}" type="presParOf" srcId="{05061B77-6851-4230-86A5-F1988C0157C3}" destId="{B4F24277-DFD7-4CC5-AFD9-E3233392F90F}" srcOrd="1" destOrd="0" presId="urn:microsoft.com/office/officeart/2005/8/layout/bProcess4"/>
    <dgm:cxn modelId="{C52D0D43-34A7-4C80-86B0-C4CF90AF469F}" type="presParOf" srcId="{C54A1137-DBDB-4012-B388-7412FCE42D00}" destId="{2C23F6A6-24E8-4E01-B6F9-27C458EC0BCA}" srcOrd="11" destOrd="0" presId="urn:microsoft.com/office/officeart/2005/8/layout/bProcess4"/>
    <dgm:cxn modelId="{81CFDC9E-6390-4408-9D8B-0518C3501663}" type="presParOf" srcId="{C54A1137-DBDB-4012-B388-7412FCE42D00}" destId="{ACF6A2A0-3667-46F1-BD69-0E9E916F86E9}" srcOrd="12" destOrd="0" presId="urn:microsoft.com/office/officeart/2005/8/layout/bProcess4"/>
    <dgm:cxn modelId="{ED7CE72F-761E-4CC9-B29C-2E47415CDFFD}" type="presParOf" srcId="{ACF6A2A0-3667-46F1-BD69-0E9E916F86E9}" destId="{8A4FC638-B5A9-45FB-8671-43C4F844AE46}" srcOrd="0" destOrd="0" presId="urn:microsoft.com/office/officeart/2005/8/layout/bProcess4"/>
    <dgm:cxn modelId="{E51CDB73-CC3F-411F-855E-7008C9CEAB20}" type="presParOf" srcId="{ACF6A2A0-3667-46F1-BD69-0E9E916F86E9}" destId="{C5D79E06-829E-495C-9A77-12E435CA2084}" srcOrd="1" destOrd="0" presId="urn:microsoft.com/office/officeart/2005/8/layout/bProcess4"/>
    <dgm:cxn modelId="{0A79D44D-A326-4742-9F57-66C350B6FCF9}" type="presParOf" srcId="{C54A1137-DBDB-4012-B388-7412FCE42D00}" destId="{31B2F40E-158A-414B-BF61-F065071D6043}" srcOrd="13" destOrd="0" presId="urn:microsoft.com/office/officeart/2005/8/layout/bProcess4"/>
    <dgm:cxn modelId="{668A8502-FE85-4EEE-A823-18426912E7BF}" type="presParOf" srcId="{C54A1137-DBDB-4012-B388-7412FCE42D00}" destId="{2DF6E791-1479-432B-9C4D-C88CA1543AE2}" srcOrd="14" destOrd="0" presId="urn:microsoft.com/office/officeart/2005/8/layout/bProcess4"/>
    <dgm:cxn modelId="{3A9C5812-6D87-4B2D-8550-68F55D122B08}" type="presParOf" srcId="{2DF6E791-1479-432B-9C4D-C88CA1543AE2}" destId="{0D88D8FD-34BF-4BCB-8C10-F6CB1A3626A1}" srcOrd="0" destOrd="0" presId="urn:microsoft.com/office/officeart/2005/8/layout/bProcess4"/>
    <dgm:cxn modelId="{4C3E336C-53B6-4440-9EBC-DCFDDA6485AA}" type="presParOf" srcId="{2DF6E791-1479-432B-9C4D-C88CA1543AE2}" destId="{71FC54BE-7CEB-48D1-BAC3-6EB581A3B667}" srcOrd="1" destOrd="0" presId="urn:microsoft.com/office/officeart/2005/8/layout/bProcess4"/>
    <dgm:cxn modelId="{2F1AFD04-7985-4DC2-B12A-8D0C58C8A0C2}" type="presParOf" srcId="{C54A1137-DBDB-4012-B388-7412FCE42D00}" destId="{0E9E774E-112D-4421-A433-2B9CB00EFFF4}" srcOrd="15" destOrd="0" presId="urn:microsoft.com/office/officeart/2005/8/layout/bProcess4"/>
    <dgm:cxn modelId="{A1F1D6C0-C8A0-400C-982A-D7B643CDC8F0}" type="presParOf" srcId="{C54A1137-DBDB-4012-B388-7412FCE42D00}" destId="{CCF06A30-61EC-4914-9A1C-08829E21C243}" srcOrd="16" destOrd="0" presId="urn:microsoft.com/office/officeart/2005/8/layout/bProcess4"/>
    <dgm:cxn modelId="{5AF6F1F2-36AF-464C-B511-F06A4C43C2A1}" type="presParOf" srcId="{CCF06A30-61EC-4914-9A1C-08829E21C243}" destId="{EA541DB4-1032-4A5E-B28E-BCA4744825E7}" srcOrd="0" destOrd="0" presId="urn:microsoft.com/office/officeart/2005/8/layout/bProcess4"/>
    <dgm:cxn modelId="{06E82960-1B57-43E3-B8A8-597991014564}" type="presParOf" srcId="{CCF06A30-61EC-4914-9A1C-08829E21C243}" destId="{773295D3-9DF0-42B2-85EB-1F655D32033F}"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A37B5C-2B34-48C7-9331-EB0C92272DA2}"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US"/>
        </a:p>
      </dgm:t>
    </dgm:pt>
    <dgm:pt modelId="{6231F810-109F-40D8-B150-ABD0EB635D55}">
      <dgm:prSet custT="1"/>
      <dgm:spPr/>
      <dgm:t>
        <a:bodyPr/>
        <a:lstStyle/>
        <a:p>
          <a:r>
            <a:rPr lang="vi-VN" sz="2800" dirty="0">
              <a:latin typeface="+mn-lt"/>
            </a:rPr>
            <a:t>Dữ liệu nhà cung cấp dịch vụ có thể đóng vai trò rất quan trọng là </a:t>
          </a:r>
          <a:r>
            <a:rPr lang="vi-VN" sz="2800" dirty="0">
              <a:solidFill>
                <a:srgbClr val="C00000"/>
              </a:solidFill>
              <a:latin typeface="+mn-lt"/>
            </a:rPr>
            <a:t>bằng chứng sao lưu </a:t>
          </a:r>
          <a:r>
            <a:rPr lang="vi-VN" sz="2800" dirty="0">
              <a:latin typeface="+mn-lt"/>
            </a:rPr>
            <a:t>cho người điều tra</a:t>
          </a:r>
          <a:endParaRPr lang="en-US" sz="2800" dirty="0">
            <a:latin typeface="+mn-lt"/>
          </a:endParaRPr>
        </a:p>
      </dgm:t>
    </dgm:pt>
    <dgm:pt modelId="{F426A058-6D60-470C-A186-314473C4A319}" type="parTrans" cxnId="{82326AD9-FB62-46BD-A65D-4F7B0B0A6DB0}">
      <dgm:prSet/>
      <dgm:spPr/>
      <dgm:t>
        <a:bodyPr/>
        <a:lstStyle/>
        <a:p>
          <a:endParaRPr lang="en-US"/>
        </a:p>
      </dgm:t>
    </dgm:pt>
    <dgm:pt modelId="{7D1BF971-B267-4AC5-B4A6-AAAF8FEAB225}" type="sibTrans" cxnId="{82326AD9-FB62-46BD-A65D-4F7B0B0A6DB0}">
      <dgm:prSet/>
      <dgm:spPr/>
      <dgm:t>
        <a:bodyPr/>
        <a:lstStyle/>
        <a:p>
          <a:endParaRPr lang="en-US"/>
        </a:p>
      </dgm:t>
    </dgm:pt>
    <dgm:pt modelId="{AB50DA3B-2344-4A39-8D5F-F32FBF44FD73}">
      <dgm:prSet custT="1"/>
      <dgm:spPr/>
      <dgm:t>
        <a:bodyPr/>
        <a:lstStyle/>
        <a:p>
          <a:r>
            <a:rPr lang="vi-VN" sz="2800" dirty="0">
              <a:latin typeface="Arial" panose="020B0604020202020204" pitchFamily="34" charset="0"/>
              <a:cs typeface="Arial" panose="020B0604020202020204" pitchFamily="34" charset="0"/>
            </a:rPr>
            <a:t>Nó rất hữu ích khi kẻ tấn công hoặc chủ sở hữu điện thoại di động đã xóa lịch sử cuộc gọi hoặc tin nhắn văn bản khỏi thiết bị để xóa sạch bằng chứng</a:t>
          </a:r>
          <a:endParaRPr lang="en-US" sz="2800" dirty="0">
            <a:latin typeface="Arial" panose="020B0604020202020204" pitchFamily="34" charset="0"/>
            <a:cs typeface="Arial" panose="020B0604020202020204" pitchFamily="34" charset="0"/>
          </a:endParaRPr>
        </a:p>
      </dgm:t>
    </dgm:pt>
    <dgm:pt modelId="{909BCA1A-8124-4685-A8EA-887B8D5835F9}" type="parTrans" cxnId="{5CFC7065-8C92-45FB-BCB5-388B8C550FCC}">
      <dgm:prSet/>
      <dgm:spPr/>
      <dgm:t>
        <a:bodyPr/>
        <a:lstStyle/>
        <a:p>
          <a:endParaRPr lang="en-US"/>
        </a:p>
      </dgm:t>
    </dgm:pt>
    <dgm:pt modelId="{99602A5F-B3C0-4338-AF21-A532539778AE}" type="sibTrans" cxnId="{5CFC7065-8C92-45FB-BCB5-388B8C550FCC}">
      <dgm:prSet/>
      <dgm:spPr/>
      <dgm:t>
        <a:bodyPr/>
        <a:lstStyle/>
        <a:p>
          <a:endParaRPr lang="en-US"/>
        </a:p>
      </dgm:t>
    </dgm:pt>
    <dgm:pt modelId="{7206D7E3-57CE-4299-ABE6-D92218805242}">
      <dgm:prSet custT="1"/>
      <dgm:spPr/>
      <dgm:t>
        <a:bodyPr/>
        <a:lstStyle/>
        <a:p>
          <a:r>
            <a:rPr lang="vi-VN" sz="2800"/>
            <a:t>Nó cũng có thể được yêu cầu trong trường hợp sau:</a:t>
          </a:r>
          <a:endParaRPr lang="en-US" sz="2800"/>
        </a:p>
      </dgm:t>
    </dgm:pt>
    <dgm:pt modelId="{D17BE8B0-1448-4CDD-B290-BFF751F087FF}" type="parTrans" cxnId="{99FCF3A0-4A0B-4041-9CFD-D88CC437BA24}">
      <dgm:prSet/>
      <dgm:spPr/>
      <dgm:t>
        <a:bodyPr/>
        <a:lstStyle/>
        <a:p>
          <a:endParaRPr lang="en-US"/>
        </a:p>
      </dgm:t>
    </dgm:pt>
    <dgm:pt modelId="{D2B68F7F-F8EF-4D51-9A1D-CBB1D1203C1E}" type="sibTrans" cxnId="{99FCF3A0-4A0B-4041-9CFD-D88CC437BA24}">
      <dgm:prSet/>
      <dgm:spPr/>
      <dgm:t>
        <a:bodyPr/>
        <a:lstStyle/>
        <a:p>
          <a:endParaRPr lang="en-US"/>
        </a:p>
      </dgm:t>
    </dgm:pt>
    <dgm:pt modelId="{BD015F27-59C8-4F29-96E6-43D3E23A6B12}">
      <dgm:prSet custT="1"/>
      <dgm:spPr/>
      <dgm:t>
        <a:bodyPr/>
        <a:lstStyle/>
        <a:p>
          <a:r>
            <a:rPr lang="vi-VN" sz="2400" dirty="0"/>
            <a:t>Khi không thể </a:t>
          </a:r>
          <a:r>
            <a:rPr lang="vi-VN" sz="2400" dirty="0">
              <a:solidFill>
                <a:srgbClr val="C00000"/>
              </a:solidFill>
            </a:rPr>
            <a:t>khôi phục dữ liệu lỡ xóa</a:t>
          </a:r>
          <a:endParaRPr lang="en-US" sz="2400" dirty="0">
            <a:solidFill>
              <a:srgbClr val="C00000"/>
            </a:solidFill>
          </a:endParaRPr>
        </a:p>
      </dgm:t>
    </dgm:pt>
    <dgm:pt modelId="{81200226-81A8-4404-B67C-420CAB4BA1E7}" type="parTrans" cxnId="{93249452-F377-4F44-9275-B4D511EFDC8E}">
      <dgm:prSet/>
      <dgm:spPr/>
      <dgm:t>
        <a:bodyPr/>
        <a:lstStyle/>
        <a:p>
          <a:endParaRPr lang="en-US"/>
        </a:p>
      </dgm:t>
    </dgm:pt>
    <dgm:pt modelId="{F311C39D-C558-4824-86F8-D36123E54B7F}" type="sibTrans" cxnId="{93249452-F377-4F44-9275-B4D511EFDC8E}">
      <dgm:prSet/>
      <dgm:spPr/>
      <dgm:t>
        <a:bodyPr/>
        <a:lstStyle/>
        <a:p>
          <a:endParaRPr lang="en-US"/>
        </a:p>
      </dgm:t>
    </dgm:pt>
    <dgm:pt modelId="{3A9AC461-1F96-44C7-965E-E12D280D95A3}">
      <dgm:prSet custT="1"/>
      <dgm:spPr/>
      <dgm:t>
        <a:bodyPr/>
        <a:lstStyle/>
        <a:p>
          <a:r>
            <a:rPr lang="vi-VN" sz="2400" dirty="0"/>
            <a:t>Khi các dịch vụ dựa trên vị trí </a:t>
          </a:r>
          <a:r>
            <a:rPr lang="vi-VN" sz="2400" dirty="0">
              <a:solidFill>
                <a:srgbClr val="C00000"/>
              </a:solidFill>
            </a:rPr>
            <a:t>không được bật trên điện thoại</a:t>
          </a:r>
          <a:endParaRPr lang="en-US" sz="2400" dirty="0">
            <a:solidFill>
              <a:srgbClr val="C00000"/>
            </a:solidFill>
          </a:endParaRPr>
        </a:p>
      </dgm:t>
    </dgm:pt>
    <dgm:pt modelId="{84997198-718F-4686-BFF2-2EFA7B243F62}" type="parTrans" cxnId="{279F71F0-F4A0-4713-9031-4025DB4C20C3}">
      <dgm:prSet/>
      <dgm:spPr/>
      <dgm:t>
        <a:bodyPr/>
        <a:lstStyle/>
        <a:p>
          <a:endParaRPr lang="en-US"/>
        </a:p>
      </dgm:t>
    </dgm:pt>
    <dgm:pt modelId="{FEC7030C-79D5-4FC1-B957-17F0224D2BF6}" type="sibTrans" cxnId="{279F71F0-F4A0-4713-9031-4025DB4C20C3}">
      <dgm:prSet/>
      <dgm:spPr/>
      <dgm:t>
        <a:bodyPr/>
        <a:lstStyle/>
        <a:p>
          <a:endParaRPr lang="en-US"/>
        </a:p>
      </dgm:t>
    </dgm:pt>
    <dgm:pt modelId="{19371AAB-B239-4B14-A273-77FA2E21C4C8}" type="pres">
      <dgm:prSet presAssocID="{2BA37B5C-2B34-48C7-9331-EB0C92272DA2}" presName="linear" presStyleCnt="0">
        <dgm:presLayoutVars>
          <dgm:animLvl val="lvl"/>
          <dgm:resizeHandles val="exact"/>
        </dgm:presLayoutVars>
      </dgm:prSet>
      <dgm:spPr/>
    </dgm:pt>
    <dgm:pt modelId="{96FB5CFB-FD0C-477F-A414-E07793AAF0DC}" type="pres">
      <dgm:prSet presAssocID="{6231F810-109F-40D8-B150-ABD0EB635D55}" presName="parentText" presStyleLbl="node1" presStyleIdx="0" presStyleCnt="3">
        <dgm:presLayoutVars>
          <dgm:chMax val="0"/>
          <dgm:bulletEnabled val="1"/>
        </dgm:presLayoutVars>
      </dgm:prSet>
      <dgm:spPr/>
    </dgm:pt>
    <dgm:pt modelId="{E104DA2E-7A75-42EE-A414-ADE5417AD557}" type="pres">
      <dgm:prSet presAssocID="{7D1BF971-B267-4AC5-B4A6-AAAF8FEAB225}" presName="spacer" presStyleCnt="0"/>
      <dgm:spPr/>
    </dgm:pt>
    <dgm:pt modelId="{D0BF24F2-1D3D-4188-9C47-BAE32E13D701}" type="pres">
      <dgm:prSet presAssocID="{AB50DA3B-2344-4A39-8D5F-F32FBF44FD73}" presName="parentText" presStyleLbl="node1" presStyleIdx="1" presStyleCnt="3">
        <dgm:presLayoutVars>
          <dgm:chMax val="0"/>
          <dgm:bulletEnabled val="1"/>
        </dgm:presLayoutVars>
      </dgm:prSet>
      <dgm:spPr/>
    </dgm:pt>
    <dgm:pt modelId="{484D0070-BA23-486F-8BCA-CB2289C2D34E}" type="pres">
      <dgm:prSet presAssocID="{99602A5F-B3C0-4338-AF21-A532539778AE}" presName="spacer" presStyleCnt="0"/>
      <dgm:spPr/>
    </dgm:pt>
    <dgm:pt modelId="{CEDE08CE-36E8-4D26-8BA6-F4D61629A305}" type="pres">
      <dgm:prSet presAssocID="{7206D7E3-57CE-4299-ABE6-D92218805242}" presName="parentText" presStyleLbl="node1" presStyleIdx="2" presStyleCnt="3">
        <dgm:presLayoutVars>
          <dgm:chMax val="0"/>
          <dgm:bulletEnabled val="1"/>
        </dgm:presLayoutVars>
      </dgm:prSet>
      <dgm:spPr/>
    </dgm:pt>
    <dgm:pt modelId="{0DECA9D4-98E1-493F-B78E-C2F1D215B5BD}" type="pres">
      <dgm:prSet presAssocID="{7206D7E3-57CE-4299-ABE6-D92218805242}" presName="childText" presStyleLbl="revTx" presStyleIdx="0" presStyleCnt="1">
        <dgm:presLayoutVars>
          <dgm:bulletEnabled val="1"/>
        </dgm:presLayoutVars>
      </dgm:prSet>
      <dgm:spPr/>
    </dgm:pt>
  </dgm:ptLst>
  <dgm:cxnLst>
    <dgm:cxn modelId="{5CFC7065-8C92-45FB-BCB5-388B8C550FCC}" srcId="{2BA37B5C-2B34-48C7-9331-EB0C92272DA2}" destId="{AB50DA3B-2344-4A39-8D5F-F32FBF44FD73}" srcOrd="1" destOrd="0" parTransId="{909BCA1A-8124-4685-A8EA-887B8D5835F9}" sibTransId="{99602A5F-B3C0-4338-AF21-A532539778AE}"/>
    <dgm:cxn modelId="{1F3FA148-6FE2-49BB-AB3B-868B080F73FB}" type="presOf" srcId="{2BA37B5C-2B34-48C7-9331-EB0C92272DA2}" destId="{19371AAB-B239-4B14-A273-77FA2E21C4C8}" srcOrd="0" destOrd="0" presId="urn:microsoft.com/office/officeart/2005/8/layout/vList2"/>
    <dgm:cxn modelId="{93249452-F377-4F44-9275-B4D511EFDC8E}" srcId="{7206D7E3-57CE-4299-ABE6-D92218805242}" destId="{BD015F27-59C8-4F29-96E6-43D3E23A6B12}" srcOrd="0" destOrd="0" parTransId="{81200226-81A8-4404-B67C-420CAB4BA1E7}" sibTransId="{F311C39D-C558-4824-86F8-D36123E54B7F}"/>
    <dgm:cxn modelId="{2BA89654-631E-468D-A3F6-ABEF10BAED06}" type="presOf" srcId="{BD015F27-59C8-4F29-96E6-43D3E23A6B12}" destId="{0DECA9D4-98E1-493F-B78E-C2F1D215B5BD}" srcOrd="0" destOrd="0" presId="urn:microsoft.com/office/officeart/2005/8/layout/vList2"/>
    <dgm:cxn modelId="{99FCF3A0-4A0B-4041-9CFD-D88CC437BA24}" srcId="{2BA37B5C-2B34-48C7-9331-EB0C92272DA2}" destId="{7206D7E3-57CE-4299-ABE6-D92218805242}" srcOrd="2" destOrd="0" parTransId="{D17BE8B0-1448-4CDD-B290-BFF751F087FF}" sibTransId="{D2B68F7F-F8EF-4D51-9A1D-CBB1D1203C1E}"/>
    <dgm:cxn modelId="{3CDD91B7-DFB0-4EE9-B314-F1FB63EDA16F}" type="presOf" srcId="{AB50DA3B-2344-4A39-8D5F-F32FBF44FD73}" destId="{D0BF24F2-1D3D-4188-9C47-BAE32E13D701}" srcOrd="0" destOrd="0" presId="urn:microsoft.com/office/officeart/2005/8/layout/vList2"/>
    <dgm:cxn modelId="{6E266ECB-03FF-4F39-BD7B-C2FFE52ACD4B}" type="presOf" srcId="{7206D7E3-57CE-4299-ABE6-D92218805242}" destId="{CEDE08CE-36E8-4D26-8BA6-F4D61629A305}" srcOrd="0" destOrd="0" presId="urn:microsoft.com/office/officeart/2005/8/layout/vList2"/>
    <dgm:cxn modelId="{82326AD9-FB62-46BD-A65D-4F7B0B0A6DB0}" srcId="{2BA37B5C-2B34-48C7-9331-EB0C92272DA2}" destId="{6231F810-109F-40D8-B150-ABD0EB635D55}" srcOrd="0" destOrd="0" parTransId="{F426A058-6D60-470C-A186-314473C4A319}" sibTransId="{7D1BF971-B267-4AC5-B4A6-AAAF8FEAB225}"/>
    <dgm:cxn modelId="{DDDB92D9-1B1C-4ED0-97EF-81C7E5A6C538}" type="presOf" srcId="{6231F810-109F-40D8-B150-ABD0EB635D55}" destId="{96FB5CFB-FD0C-477F-A414-E07793AAF0DC}" srcOrd="0" destOrd="0" presId="urn:microsoft.com/office/officeart/2005/8/layout/vList2"/>
    <dgm:cxn modelId="{52C0F3E4-983F-43FE-BC6B-03BD2BFECECE}" type="presOf" srcId="{3A9AC461-1F96-44C7-965E-E12D280D95A3}" destId="{0DECA9D4-98E1-493F-B78E-C2F1D215B5BD}" srcOrd="0" destOrd="1" presId="urn:microsoft.com/office/officeart/2005/8/layout/vList2"/>
    <dgm:cxn modelId="{279F71F0-F4A0-4713-9031-4025DB4C20C3}" srcId="{7206D7E3-57CE-4299-ABE6-D92218805242}" destId="{3A9AC461-1F96-44C7-965E-E12D280D95A3}" srcOrd="1" destOrd="0" parTransId="{84997198-718F-4686-BFF2-2EFA7B243F62}" sibTransId="{FEC7030C-79D5-4FC1-B957-17F0224D2BF6}"/>
    <dgm:cxn modelId="{2F2B780C-CA20-4C45-846C-37A328F3A5D9}" type="presParOf" srcId="{19371AAB-B239-4B14-A273-77FA2E21C4C8}" destId="{96FB5CFB-FD0C-477F-A414-E07793AAF0DC}" srcOrd="0" destOrd="0" presId="urn:microsoft.com/office/officeart/2005/8/layout/vList2"/>
    <dgm:cxn modelId="{17FF1E45-651A-410D-9135-8C8E08069A7B}" type="presParOf" srcId="{19371AAB-B239-4B14-A273-77FA2E21C4C8}" destId="{E104DA2E-7A75-42EE-A414-ADE5417AD557}" srcOrd="1" destOrd="0" presId="urn:microsoft.com/office/officeart/2005/8/layout/vList2"/>
    <dgm:cxn modelId="{1C56D883-D5FE-47CE-9BB5-9E983C1B1E96}" type="presParOf" srcId="{19371AAB-B239-4B14-A273-77FA2E21C4C8}" destId="{D0BF24F2-1D3D-4188-9C47-BAE32E13D701}" srcOrd="2" destOrd="0" presId="urn:microsoft.com/office/officeart/2005/8/layout/vList2"/>
    <dgm:cxn modelId="{CC954288-58EE-463D-B57E-DD9EF857FEB8}" type="presParOf" srcId="{19371AAB-B239-4B14-A273-77FA2E21C4C8}" destId="{484D0070-BA23-486F-8BCA-CB2289C2D34E}" srcOrd="3" destOrd="0" presId="urn:microsoft.com/office/officeart/2005/8/layout/vList2"/>
    <dgm:cxn modelId="{BB59F9F6-F3BD-46A3-B270-DD40FC3B2F07}" type="presParOf" srcId="{19371AAB-B239-4B14-A273-77FA2E21C4C8}" destId="{CEDE08CE-36E8-4D26-8BA6-F4D61629A305}" srcOrd="4" destOrd="0" presId="urn:microsoft.com/office/officeart/2005/8/layout/vList2"/>
    <dgm:cxn modelId="{4D2D14A3-0FBE-4DDC-93C6-DD283E2EF6D9}" type="presParOf" srcId="{19371AAB-B239-4B14-A273-77FA2E21C4C8}" destId="{0DECA9D4-98E1-493F-B78E-C2F1D215B5B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32AE41-DCBE-43AD-A45C-8471589B7216}"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6B787490-94F0-457F-8588-9C46E48BB43A}">
      <dgm:prSet custT="1"/>
      <dgm:spPr/>
      <dgm:t>
        <a:bodyPr/>
        <a:lstStyle/>
        <a:p>
          <a:r>
            <a:rPr lang="vi-VN" sz="4000"/>
            <a:t>Các bằng chứng có thể thu được từ nhà cung cấp dịch vụ:</a:t>
          </a:r>
          <a:endParaRPr lang="en-US" sz="4000"/>
        </a:p>
      </dgm:t>
    </dgm:pt>
    <dgm:pt modelId="{6566FDF0-EF23-4D63-BE1F-99C70D9ACB0D}" type="parTrans" cxnId="{2614CAE1-1CBD-44B5-AE43-A4D909F1DA99}">
      <dgm:prSet/>
      <dgm:spPr/>
      <dgm:t>
        <a:bodyPr/>
        <a:lstStyle/>
        <a:p>
          <a:endParaRPr lang="en-US"/>
        </a:p>
      </dgm:t>
    </dgm:pt>
    <dgm:pt modelId="{6588D48A-B345-46E0-897E-0DBBD8F8AB5D}" type="sibTrans" cxnId="{2614CAE1-1CBD-44B5-AE43-A4D909F1DA99}">
      <dgm:prSet/>
      <dgm:spPr/>
      <dgm:t>
        <a:bodyPr/>
        <a:lstStyle/>
        <a:p>
          <a:endParaRPr lang="en-US"/>
        </a:p>
      </dgm:t>
    </dgm:pt>
    <dgm:pt modelId="{A6E67A27-D44E-446C-A9BF-5AEC1A2375BB}">
      <dgm:prSet/>
      <dgm:spPr/>
      <dgm:t>
        <a:bodyPr/>
        <a:lstStyle/>
        <a:p>
          <a:r>
            <a:rPr lang="vi-VN" dirty="0"/>
            <a:t>Vị trí chủ sở hữu điện thoại</a:t>
          </a:r>
          <a:endParaRPr lang="en-US" dirty="0"/>
        </a:p>
      </dgm:t>
    </dgm:pt>
    <dgm:pt modelId="{FA94A86E-4480-4430-A4FB-1D0EDBF6EE24}" type="parTrans" cxnId="{0A309E44-15A0-491D-AC29-8E890300AC1E}">
      <dgm:prSet/>
      <dgm:spPr/>
      <dgm:t>
        <a:bodyPr/>
        <a:lstStyle/>
        <a:p>
          <a:endParaRPr lang="en-US"/>
        </a:p>
      </dgm:t>
    </dgm:pt>
    <dgm:pt modelId="{CFA0E673-3970-4F32-B2EB-30838E2473D0}" type="sibTrans" cxnId="{0A309E44-15A0-491D-AC29-8E890300AC1E}">
      <dgm:prSet/>
      <dgm:spPr/>
      <dgm:t>
        <a:bodyPr/>
        <a:lstStyle/>
        <a:p>
          <a:endParaRPr lang="en-US"/>
        </a:p>
      </dgm:t>
    </dgm:pt>
    <dgm:pt modelId="{D252D06C-9D23-40C3-B2C6-50D8A599C00A}">
      <dgm:prSet/>
      <dgm:spPr/>
      <dgm:t>
        <a:bodyPr/>
        <a:lstStyle/>
        <a:p>
          <a:r>
            <a:rPr lang="vi-VN" dirty="0"/>
            <a:t>Bản ghi chi tiết cuộc gọi(</a:t>
          </a:r>
          <a:r>
            <a:rPr lang="vi-VN" dirty="0">
              <a:solidFill>
                <a:srgbClr val="C00000"/>
              </a:solidFill>
            </a:rPr>
            <a:t>CDR</a:t>
          </a:r>
          <a:r>
            <a:rPr lang="vi-VN" dirty="0"/>
            <a:t>)</a:t>
          </a:r>
          <a:endParaRPr lang="en-US" dirty="0"/>
        </a:p>
      </dgm:t>
    </dgm:pt>
    <dgm:pt modelId="{815E1760-BC77-4C4F-9E7E-BC0163D3C4F3}" type="parTrans" cxnId="{C16F7B2A-0544-4712-891E-677CA95E07E5}">
      <dgm:prSet/>
      <dgm:spPr/>
      <dgm:t>
        <a:bodyPr/>
        <a:lstStyle/>
        <a:p>
          <a:endParaRPr lang="en-US"/>
        </a:p>
      </dgm:t>
    </dgm:pt>
    <dgm:pt modelId="{DD2D8A25-8F02-43F5-82A8-1335E45EC422}" type="sibTrans" cxnId="{C16F7B2A-0544-4712-891E-677CA95E07E5}">
      <dgm:prSet/>
      <dgm:spPr/>
      <dgm:t>
        <a:bodyPr/>
        <a:lstStyle/>
        <a:p>
          <a:endParaRPr lang="en-US"/>
        </a:p>
      </dgm:t>
    </dgm:pt>
    <dgm:pt modelId="{0BF60DD2-3972-4534-8FC8-D4F2356E2DDD}">
      <dgm:prSet/>
      <dgm:spPr/>
      <dgm:t>
        <a:bodyPr/>
        <a:lstStyle/>
        <a:p>
          <a:r>
            <a:rPr lang="vi-VN" dirty="0"/>
            <a:t>Thông tin thanh toán</a:t>
          </a:r>
          <a:endParaRPr lang="en-US" dirty="0"/>
        </a:p>
      </dgm:t>
    </dgm:pt>
    <dgm:pt modelId="{B064D048-C705-4C0E-9228-15CBEF169543}" type="parTrans" cxnId="{0ECC9C35-E101-49BE-8017-6C653DACDD8E}">
      <dgm:prSet/>
      <dgm:spPr/>
      <dgm:t>
        <a:bodyPr/>
        <a:lstStyle/>
        <a:p>
          <a:endParaRPr lang="en-US"/>
        </a:p>
      </dgm:t>
    </dgm:pt>
    <dgm:pt modelId="{D4FA3686-6347-4B26-AE39-AE27A5BED662}" type="sibTrans" cxnId="{0ECC9C35-E101-49BE-8017-6C653DACDD8E}">
      <dgm:prSet/>
      <dgm:spPr/>
      <dgm:t>
        <a:bodyPr/>
        <a:lstStyle/>
        <a:p>
          <a:endParaRPr lang="en-US"/>
        </a:p>
      </dgm:t>
    </dgm:pt>
    <dgm:pt modelId="{80810904-C572-4F62-BBD4-3A33147BABAD}">
      <dgm:prSet/>
      <dgm:spPr/>
      <dgm:t>
        <a:bodyPr/>
        <a:lstStyle/>
        <a:p>
          <a:r>
            <a:rPr lang="vi-VN" dirty="0"/>
            <a:t>Kiểm tra vị trí điện thoại đứng yên hay chuyển động ở khoảng thời gian cụ thể</a:t>
          </a:r>
          <a:endParaRPr lang="en-US" dirty="0"/>
        </a:p>
      </dgm:t>
    </dgm:pt>
    <dgm:pt modelId="{2DCE3FB6-9828-4B9F-9E97-337A2B32EEE8}" type="parTrans" cxnId="{E71DA749-71D0-4D0B-9184-CBEC105BAC2D}">
      <dgm:prSet/>
      <dgm:spPr/>
      <dgm:t>
        <a:bodyPr/>
        <a:lstStyle/>
        <a:p>
          <a:endParaRPr lang="en-US"/>
        </a:p>
      </dgm:t>
    </dgm:pt>
    <dgm:pt modelId="{35860D9F-5284-4725-8864-B176EDC03CBB}" type="sibTrans" cxnId="{E71DA749-71D0-4D0B-9184-CBEC105BAC2D}">
      <dgm:prSet/>
      <dgm:spPr/>
      <dgm:t>
        <a:bodyPr/>
        <a:lstStyle/>
        <a:p>
          <a:endParaRPr lang="en-US"/>
        </a:p>
      </dgm:t>
    </dgm:pt>
    <dgm:pt modelId="{8F363BF8-F5E1-4A2E-A269-509ABB0DA0F4}">
      <dgm:prSet/>
      <dgm:spPr/>
      <dgm:t>
        <a:bodyPr/>
        <a:lstStyle/>
        <a:p>
          <a:r>
            <a:rPr lang="vi-VN" dirty="0">
              <a:solidFill>
                <a:srgbClr val="C00000"/>
              </a:solidFill>
            </a:rPr>
            <a:t>CDR</a:t>
          </a:r>
          <a:r>
            <a:rPr lang="vi-VN" dirty="0"/>
            <a:t>: Cung cấp thông tin chi tiết về cuộc gọi cụ thể</a:t>
          </a:r>
          <a:endParaRPr lang="en-US" dirty="0"/>
        </a:p>
      </dgm:t>
    </dgm:pt>
    <dgm:pt modelId="{4210B01C-59BF-4CF7-BEA6-A56B21AC67E2}" type="parTrans" cxnId="{35A80A81-C5ED-46B4-8E02-1E6C9B97E134}">
      <dgm:prSet/>
      <dgm:spPr/>
      <dgm:t>
        <a:bodyPr/>
        <a:lstStyle/>
        <a:p>
          <a:endParaRPr lang="en-US"/>
        </a:p>
      </dgm:t>
    </dgm:pt>
    <dgm:pt modelId="{7FC0729C-738B-49EC-BFB9-8C388081C5B7}" type="sibTrans" cxnId="{35A80A81-C5ED-46B4-8E02-1E6C9B97E134}">
      <dgm:prSet/>
      <dgm:spPr/>
      <dgm:t>
        <a:bodyPr/>
        <a:lstStyle/>
        <a:p>
          <a:endParaRPr lang="en-US"/>
        </a:p>
      </dgm:t>
    </dgm:pt>
    <dgm:pt modelId="{06722C7E-D9BF-4F59-912D-329886594E0E}">
      <dgm:prSet/>
      <dgm:spPr/>
      <dgm:t>
        <a:bodyPr/>
        <a:lstStyle/>
        <a:p>
          <a:r>
            <a:rPr lang="vi-VN" dirty="0">
              <a:solidFill>
                <a:srgbClr val="C00000"/>
              </a:solidFill>
            </a:rPr>
            <a:t>CDR</a:t>
          </a:r>
          <a:r>
            <a:rPr lang="vi-VN" dirty="0"/>
            <a:t>: có giá trị chứng thực cho các mục đích điều tra pháp lý</a:t>
          </a:r>
          <a:endParaRPr lang="en-US" dirty="0"/>
        </a:p>
      </dgm:t>
    </dgm:pt>
    <dgm:pt modelId="{3C50C8F9-8B67-44DE-A781-89C46000B284}" type="parTrans" cxnId="{FF0F1460-04F5-4C2A-B3EE-B3162F331852}">
      <dgm:prSet/>
      <dgm:spPr/>
      <dgm:t>
        <a:bodyPr/>
        <a:lstStyle/>
        <a:p>
          <a:endParaRPr lang="en-US"/>
        </a:p>
      </dgm:t>
    </dgm:pt>
    <dgm:pt modelId="{84EA0FA9-BD13-401B-B7AC-C43C862FE220}" type="sibTrans" cxnId="{FF0F1460-04F5-4C2A-B3EE-B3162F331852}">
      <dgm:prSet/>
      <dgm:spPr/>
      <dgm:t>
        <a:bodyPr/>
        <a:lstStyle/>
        <a:p>
          <a:endParaRPr lang="en-US"/>
        </a:p>
      </dgm:t>
    </dgm:pt>
    <dgm:pt modelId="{C21F547B-7994-4055-A9E2-B7F7E4C1576A}">
      <dgm:prSet/>
      <dgm:spPr/>
      <dgm:t>
        <a:bodyPr/>
        <a:lstStyle/>
        <a:p>
          <a:r>
            <a:rPr lang="vi-VN" dirty="0"/>
            <a:t>Điều tra viên nên điều tra tất cả dữ liệu thiết bị(nội bộ, bên ngoài và SIM)	</a:t>
          </a:r>
          <a:endParaRPr lang="en-US" dirty="0"/>
        </a:p>
      </dgm:t>
    </dgm:pt>
    <dgm:pt modelId="{799394B4-9433-49F8-A15D-DE9CDE588067}" type="parTrans" cxnId="{F0C01676-A04B-4669-AAB6-C82131171102}">
      <dgm:prSet/>
      <dgm:spPr/>
      <dgm:t>
        <a:bodyPr/>
        <a:lstStyle/>
        <a:p>
          <a:endParaRPr lang="en-US"/>
        </a:p>
      </dgm:t>
    </dgm:pt>
    <dgm:pt modelId="{4C78D89F-A0E8-4692-8186-18459AC83997}" type="sibTrans" cxnId="{F0C01676-A04B-4669-AAB6-C82131171102}">
      <dgm:prSet/>
      <dgm:spPr/>
      <dgm:t>
        <a:bodyPr/>
        <a:lstStyle/>
        <a:p>
          <a:endParaRPr lang="en-US"/>
        </a:p>
      </dgm:t>
    </dgm:pt>
    <dgm:pt modelId="{B95D9862-51EB-4EA8-ACB8-B9090A3E8CF6}" type="pres">
      <dgm:prSet presAssocID="{D132AE41-DCBE-43AD-A45C-8471589B7216}" presName="Name0" presStyleCnt="0">
        <dgm:presLayoutVars>
          <dgm:dir/>
          <dgm:animLvl val="lvl"/>
          <dgm:resizeHandles val="exact"/>
        </dgm:presLayoutVars>
      </dgm:prSet>
      <dgm:spPr/>
    </dgm:pt>
    <dgm:pt modelId="{D93F537B-9AEB-43F0-9EDB-819DFD4B2ECE}" type="pres">
      <dgm:prSet presAssocID="{6B787490-94F0-457F-8588-9C46E48BB43A}" presName="linNode" presStyleCnt="0"/>
      <dgm:spPr/>
    </dgm:pt>
    <dgm:pt modelId="{BBA454F9-5CA8-46DA-9DA7-2FFE024AB1AD}" type="pres">
      <dgm:prSet presAssocID="{6B787490-94F0-457F-8588-9C46E48BB43A}" presName="parentText" presStyleLbl="node1" presStyleIdx="0" presStyleCnt="1">
        <dgm:presLayoutVars>
          <dgm:chMax val="1"/>
          <dgm:bulletEnabled val="1"/>
        </dgm:presLayoutVars>
      </dgm:prSet>
      <dgm:spPr/>
    </dgm:pt>
    <dgm:pt modelId="{4A10AD58-389D-4293-A4DA-8807925E1E99}" type="pres">
      <dgm:prSet presAssocID="{6B787490-94F0-457F-8588-9C46E48BB43A}" presName="descendantText" presStyleLbl="alignAccFollowNode1" presStyleIdx="0" presStyleCnt="1">
        <dgm:presLayoutVars>
          <dgm:bulletEnabled val="1"/>
        </dgm:presLayoutVars>
      </dgm:prSet>
      <dgm:spPr/>
    </dgm:pt>
  </dgm:ptLst>
  <dgm:cxnLst>
    <dgm:cxn modelId="{AFDE4117-9178-4D23-A157-B77931E397BA}" type="presOf" srcId="{D132AE41-DCBE-43AD-A45C-8471589B7216}" destId="{B95D9862-51EB-4EA8-ACB8-B9090A3E8CF6}" srcOrd="0" destOrd="0" presId="urn:microsoft.com/office/officeart/2005/8/layout/vList5"/>
    <dgm:cxn modelId="{8C6A0429-F24D-4FF3-B105-AF073DB8FBFA}" type="presOf" srcId="{0BF60DD2-3972-4534-8FC8-D4F2356E2DDD}" destId="{4A10AD58-389D-4293-A4DA-8807925E1E99}" srcOrd="0" destOrd="2" presId="urn:microsoft.com/office/officeart/2005/8/layout/vList5"/>
    <dgm:cxn modelId="{C16F7B2A-0544-4712-891E-677CA95E07E5}" srcId="{6B787490-94F0-457F-8588-9C46E48BB43A}" destId="{D252D06C-9D23-40C3-B2C6-50D8A599C00A}" srcOrd="1" destOrd="0" parTransId="{815E1760-BC77-4C4F-9E7E-BC0163D3C4F3}" sibTransId="{DD2D8A25-8F02-43F5-82A8-1335E45EC422}"/>
    <dgm:cxn modelId="{95E2D731-0F03-435F-B068-BF24D527E3B9}" type="presOf" srcId="{6B787490-94F0-457F-8588-9C46E48BB43A}" destId="{BBA454F9-5CA8-46DA-9DA7-2FFE024AB1AD}" srcOrd="0" destOrd="0" presId="urn:microsoft.com/office/officeart/2005/8/layout/vList5"/>
    <dgm:cxn modelId="{0ECC9C35-E101-49BE-8017-6C653DACDD8E}" srcId="{6B787490-94F0-457F-8588-9C46E48BB43A}" destId="{0BF60DD2-3972-4534-8FC8-D4F2356E2DDD}" srcOrd="2" destOrd="0" parTransId="{B064D048-C705-4C0E-9228-15CBEF169543}" sibTransId="{D4FA3686-6347-4B26-AE39-AE27A5BED662}"/>
    <dgm:cxn modelId="{FF0F1460-04F5-4C2A-B3EE-B3162F331852}" srcId="{6B787490-94F0-457F-8588-9C46E48BB43A}" destId="{06722C7E-D9BF-4F59-912D-329886594E0E}" srcOrd="5" destOrd="0" parTransId="{3C50C8F9-8B67-44DE-A781-89C46000B284}" sibTransId="{84EA0FA9-BD13-401B-B7AC-C43C862FE220}"/>
    <dgm:cxn modelId="{0A309E44-15A0-491D-AC29-8E890300AC1E}" srcId="{6B787490-94F0-457F-8588-9C46E48BB43A}" destId="{A6E67A27-D44E-446C-A9BF-5AEC1A2375BB}" srcOrd="0" destOrd="0" parTransId="{FA94A86E-4480-4430-A4FB-1D0EDBF6EE24}" sibTransId="{CFA0E673-3970-4F32-B2EB-30838E2473D0}"/>
    <dgm:cxn modelId="{E71DA749-71D0-4D0B-9184-CBEC105BAC2D}" srcId="{6B787490-94F0-457F-8588-9C46E48BB43A}" destId="{80810904-C572-4F62-BBD4-3A33147BABAD}" srcOrd="3" destOrd="0" parTransId="{2DCE3FB6-9828-4B9F-9E97-337A2B32EEE8}" sibTransId="{35860D9F-5284-4725-8864-B176EDC03CBB}"/>
    <dgm:cxn modelId="{F0C01676-A04B-4669-AAB6-C82131171102}" srcId="{6B787490-94F0-457F-8588-9C46E48BB43A}" destId="{C21F547B-7994-4055-A9E2-B7F7E4C1576A}" srcOrd="6" destOrd="0" parTransId="{799394B4-9433-49F8-A15D-DE9CDE588067}" sibTransId="{4C78D89F-A0E8-4692-8186-18459AC83997}"/>
    <dgm:cxn modelId="{35A80A81-C5ED-46B4-8E02-1E6C9B97E134}" srcId="{6B787490-94F0-457F-8588-9C46E48BB43A}" destId="{8F363BF8-F5E1-4A2E-A269-509ABB0DA0F4}" srcOrd="4" destOrd="0" parTransId="{4210B01C-59BF-4CF7-BEA6-A56B21AC67E2}" sibTransId="{7FC0729C-738B-49EC-BFB9-8C388081C5B7}"/>
    <dgm:cxn modelId="{6CEB7284-4779-4F27-9B99-889677478866}" type="presOf" srcId="{06722C7E-D9BF-4F59-912D-329886594E0E}" destId="{4A10AD58-389D-4293-A4DA-8807925E1E99}" srcOrd="0" destOrd="5" presId="urn:microsoft.com/office/officeart/2005/8/layout/vList5"/>
    <dgm:cxn modelId="{2C876393-0C46-4663-8C3A-81E0294296AB}" type="presOf" srcId="{8F363BF8-F5E1-4A2E-A269-509ABB0DA0F4}" destId="{4A10AD58-389D-4293-A4DA-8807925E1E99}" srcOrd="0" destOrd="4" presId="urn:microsoft.com/office/officeart/2005/8/layout/vList5"/>
    <dgm:cxn modelId="{8812AA9F-974B-4096-85A6-C6836C4E4B8E}" type="presOf" srcId="{C21F547B-7994-4055-A9E2-B7F7E4C1576A}" destId="{4A10AD58-389D-4293-A4DA-8807925E1E99}" srcOrd="0" destOrd="6" presId="urn:microsoft.com/office/officeart/2005/8/layout/vList5"/>
    <dgm:cxn modelId="{4BE257A2-D178-4003-889A-62B4C37BDFF4}" type="presOf" srcId="{A6E67A27-D44E-446C-A9BF-5AEC1A2375BB}" destId="{4A10AD58-389D-4293-A4DA-8807925E1E99}" srcOrd="0" destOrd="0" presId="urn:microsoft.com/office/officeart/2005/8/layout/vList5"/>
    <dgm:cxn modelId="{7B9F0BB0-0189-410D-949E-E24F1C3BCEAC}" type="presOf" srcId="{D252D06C-9D23-40C3-B2C6-50D8A599C00A}" destId="{4A10AD58-389D-4293-A4DA-8807925E1E99}" srcOrd="0" destOrd="1" presId="urn:microsoft.com/office/officeart/2005/8/layout/vList5"/>
    <dgm:cxn modelId="{EF15E0D4-9B9E-4BC3-99A4-653381162C1A}" type="presOf" srcId="{80810904-C572-4F62-BBD4-3A33147BABAD}" destId="{4A10AD58-389D-4293-A4DA-8807925E1E99}" srcOrd="0" destOrd="3" presId="urn:microsoft.com/office/officeart/2005/8/layout/vList5"/>
    <dgm:cxn modelId="{2614CAE1-1CBD-44B5-AE43-A4D909F1DA99}" srcId="{D132AE41-DCBE-43AD-A45C-8471589B7216}" destId="{6B787490-94F0-457F-8588-9C46E48BB43A}" srcOrd="0" destOrd="0" parTransId="{6566FDF0-EF23-4D63-BE1F-99C70D9ACB0D}" sibTransId="{6588D48A-B345-46E0-897E-0DBBD8F8AB5D}"/>
    <dgm:cxn modelId="{455F315A-6171-45D6-87D6-5A69D8D6D3A4}" type="presParOf" srcId="{B95D9862-51EB-4EA8-ACB8-B9090A3E8CF6}" destId="{D93F537B-9AEB-43F0-9EDB-819DFD4B2ECE}" srcOrd="0" destOrd="0" presId="urn:microsoft.com/office/officeart/2005/8/layout/vList5"/>
    <dgm:cxn modelId="{96C19F85-84E6-4415-8644-B997A47295A6}" type="presParOf" srcId="{D93F537B-9AEB-43F0-9EDB-819DFD4B2ECE}" destId="{BBA454F9-5CA8-46DA-9DA7-2FFE024AB1AD}" srcOrd="0" destOrd="0" presId="urn:microsoft.com/office/officeart/2005/8/layout/vList5"/>
    <dgm:cxn modelId="{70F93DDA-64F8-461B-892E-6FB6E7CD78E1}" type="presParOf" srcId="{D93F537B-9AEB-43F0-9EDB-819DFD4B2ECE}" destId="{4A10AD58-389D-4293-A4DA-8807925E1E9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A0806F7-AD62-4505-B5EB-2DB632CDC407}"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US"/>
        </a:p>
      </dgm:t>
    </dgm:pt>
    <dgm:pt modelId="{D1D16F96-8D94-4E5B-A2FC-95883348029E}">
      <dgm:prSet/>
      <dgm:spPr/>
      <dgm:t>
        <a:bodyPr/>
        <a:lstStyle/>
        <a:p>
          <a:r>
            <a:rPr lang="en-US" dirty="0"/>
            <a:t>Thu </a:t>
          </a:r>
          <a:r>
            <a:rPr lang="en-US" dirty="0" err="1"/>
            <a:t>thập</a:t>
          </a:r>
          <a:r>
            <a:rPr lang="en-US" dirty="0"/>
            <a:t> logic </a:t>
          </a:r>
          <a:r>
            <a:rPr lang="en-US" dirty="0" err="1"/>
            <a:t>liên</a:t>
          </a:r>
          <a:r>
            <a:rPr lang="en-US" dirty="0"/>
            <a:t> </a:t>
          </a:r>
          <a:r>
            <a:rPr lang="en-US" dirty="0" err="1"/>
            <a:t>quan</a:t>
          </a:r>
          <a:r>
            <a:rPr lang="en-US" dirty="0"/>
            <a:t> </a:t>
          </a:r>
          <a:r>
            <a:rPr lang="en-US" dirty="0" err="1"/>
            <a:t>đến</a:t>
          </a:r>
          <a:r>
            <a:rPr lang="en-US" dirty="0"/>
            <a:t> </a:t>
          </a:r>
          <a:r>
            <a:rPr lang="en-US" dirty="0" err="1"/>
            <a:t>việc</a:t>
          </a:r>
          <a:r>
            <a:rPr lang="en-US" dirty="0"/>
            <a:t> </a:t>
          </a:r>
          <a:r>
            <a:rPr lang="en-US" dirty="0" err="1"/>
            <a:t>tạo</a:t>
          </a:r>
          <a:r>
            <a:rPr lang="en-US" dirty="0"/>
            <a:t> ra </a:t>
          </a:r>
          <a:r>
            <a:rPr lang="en-US" dirty="0" err="1"/>
            <a:t>một</a:t>
          </a:r>
          <a:r>
            <a:rPr lang="en-US" dirty="0"/>
            <a:t> </a:t>
          </a:r>
          <a:r>
            <a:rPr lang="en-US" dirty="0" err="1"/>
            <a:t>bản</a:t>
          </a:r>
          <a:r>
            <a:rPr lang="en-US" dirty="0"/>
            <a:t> </a:t>
          </a:r>
          <a:r>
            <a:rPr lang="en-US" dirty="0" err="1"/>
            <a:t>sao</a:t>
          </a:r>
          <a:r>
            <a:rPr lang="en-US" dirty="0"/>
            <a:t> </a:t>
          </a:r>
          <a:r>
            <a:rPr lang="en-US" dirty="0" err="1"/>
            <a:t>từng</a:t>
          </a:r>
          <a:r>
            <a:rPr lang="en-US" dirty="0"/>
            <a:t> bit </a:t>
          </a:r>
          <a:r>
            <a:rPr lang="en-US" dirty="0" err="1"/>
            <a:t>của</a:t>
          </a:r>
          <a:r>
            <a:rPr lang="en-US" dirty="0"/>
            <a:t> </a:t>
          </a:r>
          <a:r>
            <a:rPr lang="en-US" b="1" dirty="0" err="1">
              <a:solidFill>
                <a:srgbClr val="FFC000"/>
              </a:solidFill>
            </a:rPr>
            <a:t>bộ</a:t>
          </a:r>
          <a:r>
            <a:rPr lang="en-US" b="1" dirty="0">
              <a:solidFill>
                <a:srgbClr val="FFC000"/>
              </a:solidFill>
            </a:rPr>
            <a:t> </a:t>
          </a:r>
          <a:r>
            <a:rPr lang="en-US" b="1" dirty="0" err="1">
              <a:solidFill>
                <a:srgbClr val="FFC000"/>
              </a:solidFill>
            </a:rPr>
            <a:t>nhớ</a:t>
          </a:r>
          <a:r>
            <a:rPr lang="en-US" b="1" dirty="0">
              <a:solidFill>
                <a:srgbClr val="FFC000"/>
              </a:solidFill>
            </a:rPr>
            <a:t> logic </a:t>
          </a:r>
          <a:r>
            <a:rPr lang="en-US" dirty="0" err="1"/>
            <a:t>của</a:t>
          </a:r>
          <a:r>
            <a:rPr lang="en-US" dirty="0"/>
            <a:t> </a:t>
          </a:r>
          <a:r>
            <a:rPr lang="en-US" dirty="0" err="1"/>
            <a:t>điện</a:t>
          </a:r>
          <a:r>
            <a:rPr lang="en-US" dirty="0"/>
            <a:t> </a:t>
          </a:r>
          <a:r>
            <a:rPr lang="en-US" dirty="0" err="1"/>
            <a:t>thoại</a:t>
          </a:r>
          <a:r>
            <a:rPr lang="en-US" dirty="0"/>
            <a:t> di </a:t>
          </a:r>
          <a:r>
            <a:rPr lang="en-US" dirty="0" err="1"/>
            <a:t>động</a:t>
          </a:r>
          <a:endParaRPr lang="en-US" dirty="0"/>
        </a:p>
      </dgm:t>
    </dgm:pt>
    <dgm:pt modelId="{0D651ACE-1869-4FB2-8B4C-8E060D8264B1}" type="parTrans" cxnId="{8765122C-9EDD-4DD1-82E7-2E4CA8B884C3}">
      <dgm:prSet/>
      <dgm:spPr/>
      <dgm:t>
        <a:bodyPr/>
        <a:lstStyle/>
        <a:p>
          <a:endParaRPr lang="en-US"/>
        </a:p>
      </dgm:t>
    </dgm:pt>
    <dgm:pt modelId="{CF798495-B980-40EE-94B7-FE64289ADEA9}" type="sibTrans" cxnId="{8765122C-9EDD-4DD1-82E7-2E4CA8B884C3}">
      <dgm:prSet/>
      <dgm:spPr/>
      <dgm:t>
        <a:bodyPr/>
        <a:lstStyle/>
        <a:p>
          <a:endParaRPr lang="en-US"/>
        </a:p>
      </dgm:t>
    </dgm:pt>
    <dgm:pt modelId="{5BBB69C5-19EB-4E78-9FA4-027908A4B62E}">
      <dgm:prSet/>
      <dgm:spPr/>
      <dgm:t>
        <a:bodyPr/>
        <a:lstStyle/>
        <a:p>
          <a:r>
            <a:rPr lang="en-US" dirty="0" err="1"/>
            <a:t>Lưu</a:t>
          </a:r>
          <a:r>
            <a:rPr lang="en-US" dirty="0"/>
            <a:t> </a:t>
          </a:r>
          <a:r>
            <a:rPr lang="en-US" dirty="0" err="1"/>
            <a:t>trữ</a:t>
          </a:r>
          <a:r>
            <a:rPr lang="en-US" dirty="0"/>
            <a:t> logic bao </a:t>
          </a:r>
          <a:r>
            <a:rPr lang="en-US" dirty="0" err="1"/>
            <a:t>gồm</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trong</a:t>
          </a:r>
          <a:r>
            <a:rPr lang="en-US" dirty="0"/>
            <a:t> </a:t>
          </a:r>
          <a:r>
            <a:rPr lang="en-US" b="1" dirty="0" err="1">
              <a:solidFill>
                <a:srgbClr val="FFC000"/>
              </a:solidFill>
            </a:rPr>
            <a:t>các</a:t>
          </a:r>
          <a:r>
            <a:rPr lang="en-US" b="1" dirty="0">
              <a:solidFill>
                <a:srgbClr val="FFC000"/>
              </a:solidFill>
            </a:rPr>
            <a:t> </a:t>
          </a:r>
          <a:r>
            <a:rPr lang="en-US" b="1" dirty="0" err="1">
              <a:solidFill>
                <a:srgbClr val="FFC000"/>
              </a:solidFill>
            </a:rPr>
            <a:t>tệp</a:t>
          </a:r>
          <a:r>
            <a:rPr lang="en-US" b="1" dirty="0">
              <a:solidFill>
                <a:srgbClr val="FFC000"/>
              </a:solidFill>
            </a:rPr>
            <a:t> </a:t>
          </a:r>
          <a:r>
            <a:rPr lang="en-US" b="1" dirty="0" err="1">
              <a:solidFill>
                <a:srgbClr val="FFC000"/>
              </a:solidFill>
            </a:rPr>
            <a:t>và</a:t>
          </a:r>
          <a:r>
            <a:rPr lang="en-US" b="1" dirty="0">
              <a:solidFill>
                <a:srgbClr val="FFC000"/>
              </a:solidFill>
            </a:rPr>
            <a:t> </a:t>
          </a:r>
          <a:r>
            <a:rPr lang="en-US" b="1" dirty="0" err="1">
              <a:solidFill>
                <a:srgbClr val="FFC000"/>
              </a:solidFill>
            </a:rPr>
            <a:t>thư</a:t>
          </a:r>
          <a:r>
            <a:rPr lang="en-US" b="1" dirty="0">
              <a:solidFill>
                <a:srgbClr val="FFC000"/>
              </a:solidFill>
            </a:rPr>
            <a:t> </a:t>
          </a:r>
          <a:r>
            <a:rPr lang="en-US" b="1" dirty="0" err="1">
              <a:solidFill>
                <a:srgbClr val="FFC000"/>
              </a:solidFill>
            </a:rPr>
            <a:t>mục</a:t>
          </a:r>
          <a:r>
            <a:rPr lang="en-US" b="1" dirty="0">
              <a:solidFill>
                <a:srgbClr val="FFC000"/>
              </a:solidFill>
            </a:rPr>
            <a:t> </a:t>
          </a:r>
          <a:r>
            <a:rPr lang="en-US" dirty="0"/>
            <a:t>di </a:t>
          </a:r>
          <a:r>
            <a:rPr lang="en-US" dirty="0" err="1"/>
            <a:t>động</a:t>
          </a:r>
          <a:endParaRPr lang="en-US" dirty="0"/>
        </a:p>
      </dgm:t>
    </dgm:pt>
    <dgm:pt modelId="{D82AC9BC-5A05-47B9-B2C8-9A7D7DC6FEDA}" type="parTrans" cxnId="{3C2C74FB-40B0-4D91-A691-7462D450F993}">
      <dgm:prSet/>
      <dgm:spPr/>
      <dgm:t>
        <a:bodyPr/>
        <a:lstStyle/>
        <a:p>
          <a:endParaRPr lang="en-US"/>
        </a:p>
      </dgm:t>
    </dgm:pt>
    <dgm:pt modelId="{6C849C57-054B-4D0A-8AA0-5A4B5799151D}" type="sibTrans" cxnId="{3C2C74FB-40B0-4D91-A691-7462D450F993}">
      <dgm:prSet/>
      <dgm:spPr/>
      <dgm:t>
        <a:bodyPr/>
        <a:lstStyle/>
        <a:p>
          <a:endParaRPr lang="en-US"/>
        </a:p>
      </dgm:t>
    </dgm:pt>
    <dgm:pt modelId="{2E6A555D-E327-4359-8732-E06EBBE97962}">
      <dgm:prSet/>
      <dgm:spPr/>
      <dgm:t>
        <a:bodyPr/>
        <a:lstStyle/>
        <a:p>
          <a:r>
            <a:rPr lang="en-US" dirty="0" err="1"/>
            <a:t>Dữ</a:t>
          </a:r>
          <a:r>
            <a:rPr lang="en-US" dirty="0"/>
            <a:t> </a:t>
          </a:r>
          <a:r>
            <a:rPr lang="en-US" dirty="0" err="1"/>
            <a:t>liệu</a:t>
          </a:r>
          <a:r>
            <a:rPr lang="en-US" dirty="0"/>
            <a:t> di </a:t>
          </a:r>
          <a:r>
            <a:rPr lang="en-US" dirty="0" err="1"/>
            <a:t>động</a:t>
          </a:r>
          <a:r>
            <a:rPr lang="en-US" dirty="0"/>
            <a:t> </a:t>
          </a:r>
          <a:r>
            <a:rPr lang="en-US" dirty="0" err="1"/>
            <a:t>được</a:t>
          </a:r>
          <a:r>
            <a:rPr lang="en-US" dirty="0"/>
            <a:t> </a:t>
          </a:r>
          <a:r>
            <a:rPr lang="en-US" dirty="0" err="1"/>
            <a:t>trích</a:t>
          </a:r>
          <a:r>
            <a:rPr lang="en-US" dirty="0"/>
            <a:t> </a:t>
          </a:r>
          <a:r>
            <a:rPr lang="en-US" dirty="0" err="1"/>
            <a:t>xuất</a:t>
          </a:r>
          <a:r>
            <a:rPr lang="en-US" dirty="0"/>
            <a:t> </a:t>
          </a:r>
          <a:r>
            <a:rPr lang="en-US" dirty="0" err="1"/>
            <a:t>thông</a:t>
          </a:r>
          <a:r>
            <a:rPr lang="en-US" dirty="0"/>
            <a:t> qua </a:t>
          </a:r>
          <a:r>
            <a:rPr lang="en-US" b="1" dirty="0" err="1">
              <a:solidFill>
                <a:srgbClr val="FFC000"/>
              </a:solidFill>
            </a:rPr>
            <a:t>hệ</a:t>
          </a:r>
          <a:r>
            <a:rPr lang="en-US" b="1" dirty="0">
              <a:solidFill>
                <a:srgbClr val="FFC000"/>
              </a:solidFill>
            </a:rPr>
            <a:t> </a:t>
          </a:r>
          <a:r>
            <a:rPr lang="en-US" b="1" dirty="0" err="1">
              <a:solidFill>
                <a:srgbClr val="FFC000"/>
              </a:solidFill>
            </a:rPr>
            <a:t>điều</a:t>
          </a:r>
          <a:r>
            <a:rPr lang="en-US" b="1" dirty="0">
              <a:solidFill>
                <a:srgbClr val="FFC000"/>
              </a:solidFill>
            </a:rPr>
            <a:t> </a:t>
          </a:r>
          <a:r>
            <a:rPr lang="en-US" b="1" dirty="0" err="1">
              <a:solidFill>
                <a:srgbClr val="FFC000"/>
              </a:solidFill>
            </a:rPr>
            <a:t>hành</a:t>
          </a:r>
          <a:r>
            <a:rPr lang="en-US" b="1" dirty="0">
              <a:solidFill>
                <a:srgbClr val="FFC000"/>
              </a:solidFill>
            </a:rPr>
            <a:t> </a:t>
          </a:r>
          <a:r>
            <a:rPr lang="en-US" dirty="0" err="1"/>
            <a:t>của</a:t>
          </a:r>
          <a:r>
            <a:rPr lang="en-US" dirty="0"/>
            <a:t> </a:t>
          </a:r>
          <a:r>
            <a:rPr lang="en-US" dirty="0" err="1"/>
            <a:t>thiết</a:t>
          </a:r>
          <a:r>
            <a:rPr lang="en-US" dirty="0"/>
            <a:t> </a:t>
          </a:r>
          <a:r>
            <a:rPr lang="en-US" dirty="0" err="1"/>
            <a:t>bị</a:t>
          </a:r>
          <a:r>
            <a:rPr lang="en-US" dirty="0"/>
            <a:t> di </a:t>
          </a:r>
          <a:r>
            <a:rPr lang="en-US" dirty="0" err="1"/>
            <a:t>động</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bộ</a:t>
          </a:r>
          <a:r>
            <a:rPr lang="en-US" dirty="0"/>
            <a:t> </a:t>
          </a:r>
          <a:r>
            <a:rPr lang="en-US" dirty="0" err="1"/>
            <a:t>lệnh</a:t>
          </a:r>
          <a:r>
            <a:rPr lang="en-US" dirty="0"/>
            <a:t> </a:t>
          </a:r>
          <a:r>
            <a:rPr lang="en-US" dirty="0" err="1"/>
            <a:t>đã</a:t>
          </a:r>
          <a:r>
            <a:rPr lang="en-US" dirty="0"/>
            <a:t> </a:t>
          </a:r>
          <a:r>
            <a:rPr lang="en-US" dirty="0" err="1"/>
            <a:t>biết</a:t>
          </a:r>
          <a:endParaRPr lang="en-US" dirty="0"/>
        </a:p>
      </dgm:t>
    </dgm:pt>
    <dgm:pt modelId="{E9F39836-723B-466F-B997-943D5D3F5D50}" type="parTrans" cxnId="{32E348CD-B377-411E-BD5E-E3FE4C1761EE}">
      <dgm:prSet/>
      <dgm:spPr/>
      <dgm:t>
        <a:bodyPr/>
        <a:lstStyle/>
        <a:p>
          <a:endParaRPr lang="en-US"/>
        </a:p>
      </dgm:t>
    </dgm:pt>
    <dgm:pt modelId="{7F754862-4BE6-4BD4-9A9A-96CBC33DEA84}" type="sibTrans" cxnId="{32E348CD-B377-411E-BD5E-E3FE4C1761EE}">
      <dgm:prSet/>
      <dgm:spPr/>
      <dgm:t>
        <a:bodyPr/>
        <a:lstStyle/>
        <a:p>
          <a:endParaRPr lang="en-US"/>
        </a:p>
      </dgm:t>
    </dgm:pt>
    <dgm:pt modelId="{680BAD52-114C-4B93-B161-E9FD0FB1B0FF}" type="pres">
      <dgm:prSet presAssocID="{CA0806F7-AD62-4505-B5EB-2DB632CDC407}" presName="Name0" presStyleCnt="0">
        <dgm:presLayoutVars>
          <dgm:dir/>
          <dgm:resizeHandles val="exact"/>
        </dgm:presLayoutVars>
      </dgm:prSet>
      <dgm:spPr/>
    </dgm:pt>
    <dgm:pt modelId="{90B61BA2-17AF-498E-B601-BABF9A8AAAFC}" type="pres">
      <dgm:prSet presAssocID="{D1D16F96-8D94-4E5B-A2FC-95883348029E}" presName="twoplus" presStyleLbl="node1" presStyleIdx="0" presStyleCnt="3" custAng="1035149" custScaleX="81125" custRadScaleRad="100179" custRadScaleInc="954">
        <dgm:presLayoutVars>
          <dgm:bulletEnabled val="1"/>
        </dgm:presLayoutVars>
      </dgm:prSet>
      <dgm:spPr/>
    </dgm:pt>
    <dgm:pt modelId="{D9F5C42E-D7F8-4363-9137-D68ED490BA6E}" type="pres">
      <dgm:prSet presAssocID="{5BBB69C5-19EB-4E78-9FA4-027908A4B62E}" presName="twoplus" presStyleLbl="node1" presStyleIdx="1" presStyleCnt="3" custRadScaleRad="104318">
        <dgm:presLayoutVars>
          <dgm:bulletEnabled val="1"/>
        </dgm:presLayoutVars>
      </dgm:prSet>
      <dgm:spPr/>
    </dgm:pt>
    <dgm:pt modelId="{5A0E7EDF-B169-4636-8AD5-465359C53AF8}" type="pres">
      <dgm:prSet presAssocID="{2E6A555D-E327-4359-8732-E06EBBE97962}" presName="twoplus" presStyleLbl="node1" presStyleIdx="2" presStyleCnt="3" custAng="20423475" custScaleX="89598" custRadScaleRad="99972" custRadScaleInc="-1031">
        <dgm:presLayoutVars>
          <dgm:bulletEnabled val="1"/>
        </dgm:presLayoutVars>
      </dgm:prSet>
      <dgm:spPr/>
    </dgm:pt>
  </dgm:ptLst>
  <dgm:cxnLst>
    <dgm:cxn modelId="{A2EDC302-C685-4F4A-82D0-6BE5E4EFE267}" type="presOf" srcId="{CA0806F7-AD62-4505-B5EB-2DB632CDC407}" destId="{680BAD52-114C-4B93-B161-E9FD0FB1B0FF}" srcOrd="0" destOrd="0" presId="urn:diagrams.loki3.com/TabbedArc+Icon"/>
    <dgm:cxn modelId="{24C61208-6967-4C40-B820-DEA951C5C4E7}" type="presOf" srcId="{D1D16F96-8D94-4E5B-A2FC-95883348029E}" destId="{90B61BA2-17AF-498E-B601-BABF9A8AAAFC}" srcOrd="0" destOrd="0" presId="urn:diagrams.loki3.com/TabbedArc+Icon"/>
    <dgm:cxn modelId="{8765122C-9EDD-4DD1-82E7-2E4CA8B884C3}" srcId="{CA0806F7-AD62-4505-B5EB-2DB632CDC407}" destId="{D1D16F96-8D94-4E5B-A2FC-95883348029E}" srcOrd="0" destOrd="0" parTransId="{0D651ACE-1869-4FB2-8B4C-8E060D8264B1}" sibTransId="{CF798495-B980-40EE-94B7-FE64289ADEA9}"/>
    <dgm:cxn modelId="{A91D8232-42D3-4BB4-AA30-CF25014E15F4}" type="presOf" srcId="{5BBB69C5-19EB-4E78-9FA4-027908A4B62E}" destId="{D9F5C42E-D7F8-4363-9137-D68ED490BA6E}" srcOrd="0" destOrd="0" presId="urn:diagrams.loki3.com/TabbedArc+Icon"/>
    <dgm:cxn modelId="{03A17534-72B1-4D18-B9E1-40452227AA73}" type="presOf" srcId="{2E6A555D-E327-4359-8732-E06EBBE97962}" destId="{5A0E7EDF-B169-4636-8AD5-465359C53AF8}" srcOrd="0" destOrd="0" presId="urn:diagrams.loki3.com/TabbedArc+Icon"/>
    <dgm:cxn modelId="{32E348CD-B377-411E-BD5E-E3FE4C1761EE}" srcId="{CA0806F7-AD62-4505-B5EB-2DB632CDC407}" destId="{2E6A555D-E327-4359-8732-E06EBBE97962}" srcOrd="2" destOrd="0" parTransId="{E9F39836-723B-466F-B997-943D5D3F5D50}" sibTransId="{7F754862-4BE6-4BD4-9A9A-96CBC33DEA84}"/>
    <dgm:cxn modelId="{3C2C74FB-40B0-4D91-A691-7462D450F993}" srcId="{CA0806F7-AD62-4505-B5EB-2DB632CDC407}" destId="{5BBB69C5-19EB-4E78-9FA4-027908A4B62E}" srcOrd="1" destOrd="0" parTransId="{D82AC9BC-5A05-47B9-B2C8-9A7D7DC6FEDA}" sibTransId="{6C849C57-054B-4D0A-8AA0-5A4B5799151D}"/>
    <dgm:cxn modelId="{45ABC330-C1B3-4777-B30F-8206612D88B2}" type="presParOf" srcId="{680BAD52-114C-4B93-B161-E9FD0FB1B0FF}" destId="{90B61BA2-17AF-498E-B601-BABF9A8AAAFC}" srcOrd="0" destOrd="0" presId="urn:diagrams.loki3.com/TabbedArc+Icon"/>
    <dgm:cxn modelId="{2B49CEF8-E8F2-4360-8AFE-EEC40E091F49}" type="presParOf" srcId="{680BAD52-114C-4B93-B161-E9FD0FB1B0FF}" destId="{D9F5C42E-D7F8-4363-9137-D68ED490BA6E}" srcOrd="1" destOrd="0" presId="urn:diagrams.loki3.com/TabbedArc+Icon"/>
    <dgm:cxn modelId="{9B5963F4-22D3-4563-B9DB-412C687B7833}" type="presParOf" srcId="{680BAD52-114C-4B93-B161-E9FD0FB1B0FF}" destId="{5A0E7EDF-B169-4636-8AD5-465359C53AF8}"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8FD44C-5411-49B6-BDDB-741F52826270}" type="doc">
      <dgm:prSet loTypeId="urn:microsoft.com/office/officeart/2005/8/layout/vList3" loCatId="list" qsTypeId="urn:microsoft.com/office/officeart/2005/8/quickstyle/simple1" qsCatId="simple" csTypeId="urn:microsoft.com/office/officeart/2005/8/colors/accent1_2" csCatId="accent1" phldr="1"/>
      <dgm:spPr/>
    </dgm:pt>
    <dgm:pt modelId="{9C1FA428-471F-4489-A0EF-719EA473FAB5}">
      <dgm:prSet phldrT="[Text]" custT="1"/>
      <dgm:spPr/>
      <dgm:t>
        <a:bodyPr/>
        <a:lstStyle/>
        <a:p>
          <a:pPr algn="l"/>
          <a:r>
            <a:rPr lang="vi-VN" sz="2800" dirty="0"/>
            <a:t>Trong quá trình </a:t>
          </a:r>
          <a:r>
            <a:rPr lang="vi-VN" sz="2800"/>
            <a:t>phân tích, </a:t>
          </a:r>
          <a:r>
            <a:rPr lang="vi-VN" sz="2800" dirty="0"/>
            <a:t>điều tra viên</a:t>
          </a:r>
          <a:r>
            <a:rPr lang="en-US" sz="2800" dirty="0"/>
            <a:t> </a:t>
          </a:r>
          <a:r>
            <a:rPr lang="vi-VN" sz="2800" dirty="0"/>
            <a:t>nên cố gắng tìm </a:t>
          </a:r>
          <a:r>
            <a:rPr lang="vi-VN" sz="2800" dirty="0">
              <a:solidFill>
                <a:srgbClr val="FF0000"/>
              </a:solidFill>
            </a:rPr>
            <a:t>tất cả thông tin</a:t>
          </a:r>
          <a:r>
            <a:rPr lang="en-US" sz="2800" dirty="0">
              <a:solidFill>
                <a:srgbClr val="FF0000"/>
              </a:solidFill>
            </a:rPr>
            <a:t> </a:t>
          </a:r>
          <a:r>
            <a:rPr lang="vi-VN" sz="2800" dirty="0"/>
            <a:t>có thể giúp </a:t>
          </a:r>
          <a:r>
            <a:rPr lang="vi-VN" sz="2800" dirty="0">
              <a:solidFill>
                <a:schemeClr val="bg1"/>
              </a:solidFill>
            </a:rPr>
            <a:t>giải quyết </a:t>
          </a:r>
          <a:r>
            <a:rPr lang="en-US" sz="2800" dirty="0" err="1">
              <a:solidFill>
                <a:schemeClr val="bg1"/>
              </a:solidFill>
            </a:rPr>
            <a:t>vấn</a:t>
          </a:r>
          <a:r>
            <a:rPr lang="en-US" sz="2800" dirty="0">
              <a:solidFill>
                <a:schemeClr val="bg1"/>
              </a:solidFill>
            </a:rPr>
            <a:t> </a:t>
          </a:r>
          <a:r>
            <a:rPr lang="en-US" sz="2800" dirty="0" err="1">
              <a:solidFill>
                <a:schemeClr val="bg1"/>
              </a:solidFill>
            </a:rPr>
            <a:t>đề</a:t>
          </a:r>
          <a:endParaRPr lang="vi-VN" sz="2800" dirty="0">
            <a:solidFill>
              <a:schemeClr val="bg1"/>
            </a:solidFill>
          </a:endParaRPr>
        </a:p>
      </dgm:t>
    </dgm:pt>
    <dgm:pt modelId="{4EEF748C-2150-4E9F-86C8-308F1AE2E897}" type="parTrans" cxnId="{28D19881-7048-4D4A-ACAF-0561C6755E57}">
      <dgm:prSet/>
      <dgm:spPr/>
      <dgm:t>
        <a:bodyPr/>
        <a:lstStyle/>
        <a:p>
          <a:endParaRPr lang="vi-VN"/>
        </a:p>
      </dgm:t>
    </dgm:pt>
    <dgm:pt modelId="{A24093EE-82DD-4732-B177-6612FBC2F05B}" type="sibTrans" cxnId="{28D19881-7048-4D4A-ACAF-0561C6755E57}">
      <dgm:prSet/>
      <dgm:spPr/>
      <dgm:t>
        <a:bodyPr/>
        <a:lstStyle/>
        <a:p>
          <a:endParaRPr lang="vi-VN"/>
        </a:p>
      </dgm:t>
    </dgm:pt>
    <dgm:pt modelId="{EAB2DB93-AF78-49AE-90CC-135254DECDF5}">
      <dgm:prSet phldrT="[Text]" custT="1"/>
      <dgm:spPr/>
      <dgm:t>
        <a:bodyPr/>
        <a:lstStyle/>
        <a:p>
          <a:pPr algn="l"/>
          <a:r>
            <a:rPr lang="vi-VN" sz="2800" dirty="0">
              <a:solidFill>
                <a:schemeClr val="bg1"/>
              </a:solidFill>
            </a:rPr>
            <a:t>Khám nghiệm và phân </a:t>
          </a:r>
          <a:r>
            <a:rPr lang="vi-VN" sz="2800">
              <a:solidFill>
                <a:schemeClr val="bg1"/>
              </a:solidFill>
            </a:rPr>
            <a:t>tích giúp </a:t>
          </a:r>
          <a:r>
            <a:rPr lang="vi-VN" sz="2800" dirty="0">
              <a:solidFill>
                <a:srgbClr val="FF0000"/>
              </a:solidFill>
            </a:rPr>
            <a:t>tiết lộ bằng chứng tiềm năng </a:t>
          </a:r>
          <a:r>
            <a:rPr lang="vi-VN" sz="2800" dirty="0">
              <a:solidFill>
                <a:schemeClr val="bg1"/>
              </a:solidFill>
            </a:rPr>
            <a:t>và khám phá thông tin hữu ích liên quan đến tội phạm</a:t>
          </a:r>
        </a:p>
      </dgm:t>
    </dgm:pt>
    <dgm:pt modelId="{CBD0ECEF-0BDC-4AF2-883B-6991EAD37C55}" type="parTrans" cxnId="{D719F9CE-6F88-49C6-9CBA-C3BFF6CA4CE4}">
      <dgm:prSet/>
      <dgm:spPr/>
      <dgm:t>
        <a:bodyPr/>
        <a:lstStyle/>
        <a:p>
          <a:endParaRPr lang="vi-VN"/>
        </a:p>
      </dgm:t>
    </dgm:pt>
    <dgm:pt modelId="{B79F9082-0894-45C5-BEA7-A7E6DB33241C}" type="sibTrans" cxnId="{D719F9CE-6F88-49C6-9CBA-C3BFF6CA4CE4}">
      <dgm:prSet/>
      <dgm:spPr/>
      <dgm:t>
        <a:bodyPr/>
        <a:lstStyle/>
        <a:p>
          <a:endParaRPr lang="vi-VN"/>
        </a:p>
      </dgm:t>
    </dgm:pt>
    <dgm:pt modelId="{88AE5500-B247-4224-9B85-4ADE5ABAA45E}" type="pres">
      <dgm:prSet presAssocID="{FC8FD44C-5411-49B6-BDDB-741F52826270}" presName="linearFlow" presStyleCnt="0">
        <dgm:presLayoutVars>
          <dgm:dir/>
          <dgm:resizeHandles val="exact"/>
        </dgm:presLayoutVars>
      </dgm:prSet>
      <dgm:spPr/>
    </dgm:pt>
    <dgm:pt modelId="{1A97C916-B77A-4DEE-A561-84BEB1244D52}" type="pres">
      <dgm:prSet presAssocID="{9C1FA428-471F-4489-A0EF-719EA473FAB5}" presName="composite" presStyleCnt="0"/>
      <dgm:spPr/>
    </dgm:pt>
    <dgm:pt modelId="{578AF120-FA09-4E2E-891B-A629C6AA9A3F}" type="pres">
      <dgm:prSet presAssocID="{9C1FA428-471F-4489-A0EF-719EA473FAB5}" presName="imgShp" presStyleLbl="fgImgPlace1" presStyleIdx="0" presStyleCnt="2"/>
      <dgm:spPr>
        <a:blipFill rotWithShape="1">
          <a:blip xmlns:r="http://schemas.openxmlformats.org/officeDocument/2006/relationships" r:embed="rId1"/>
          <a:srcRect/>
          <a:stretch>
            <a:fillRect l="-1000" r="-1000"/>
          </a:stretch>
        </a:blipFill>
      </dgm:spPr>
    </dgm:pt>
    <dgm:pt modelId="{27DC6C49-9268-4B0F-B4D7-C3DA18F0A250}" type="pres">
      <dgm:prSet presAssocID="{9C1FA428-471F-4489-A0EF-719EA473FAB5}" presName="txShp" presStyleLbl="node1" presStyleIdx="0" presStyleCnt="2">
        <dgm:presLayoutVars>
          <dgm:bulletEnabled val="1"/>
        </dgm:presLayoutVars>
      </dgm:prSet>
      <dgm:spPr/>
    </dgm:pt>
    <dgm:pt modelId="{A808BDD2-AC4D-46FD-8DC9-79A62B112213}" type="pres">
      <dgm:prSet presAssocID="{A24093EE-82DD-4732-B177-6612FBC2F05B}" presName="spacing" presStyleCnt="0"/>
      <dgm:spPr/>
    </dgm:pt>
    <dgm:pt modelId="{DBB372D5-58E7-4387-9333-92C056BDF679}" type="pres">
      <dgm:prSet presAssocID="{EAB2DB93-AF78-49AE-90CC-135254DECDF5}" presName="composite" presStyleCnt="0"/>
      <dgm:spPr/>
    </dgm:pt>
    <dgm:pt modelId="{F6383E64-12A7-4019-B796-36B0D0BA7827}" type="pres">
      <dgm:prSet presAssocID="{EAB2DB93-AF78-49AE-90CC-135254DECDF5}" presName="imgShp" presStyleLbl="fgImgPlace1" presStyleIdx="1" presStyleCnt="2"/>
      <dgm:spPr>
        <a:blipFill rotWithShape="1">
          <a:blip xmlns:r="http://schemas.openxmlformats.org/officeDocument/2006/relationships" r:embed="rId2"/>
          <a:srcRect/>
          <a:stretch>
            <a:fillRect l="-9000" r="-9000"/>
          </a:stretch>
        </a:blipFill>
      </dgm:spPr>
    </dgm:pt>
    <dgm:pt modelId="{E0A28B5A-33B3-42F7-9FF2-74B15541B6D5}" type="pres">
      <dgm:prSet presAssocID="{EAB2DB93-AF78-49AE-90CC-135254DECDF5}" presName="txShp" presStyleLbl="node1" presStyleIdx="1" presStyleCnt="2">
        <dgm:presLayoutVars>
          <dgm:bulletEnabled val="1"/>
        </dgm:presLayoutVars>
      </dgm:prSet>
      <dgm:spPr/>
    </dgm:pt>
  </dgm:ptLst>
  <dgm:cxnLst>
    <dgm:cxn modelId="{02BBB135-2E48-42BD-9340-A9BA370DE6D5}" type="presOf" srcId="{FC8FD44C-5411-49B6-BDDB-741F52826270}" destId="{88AE5500-B247-4224-9B85-4ADE5ABAA45E}" srcOrd="0" destOrd="0" presId="urn:microsoft.com/office/officeart/2005/8/layout/vList3"/>
    <dgm:cxn modelId="{28D19881-7048-4D4A-ACAF-0561C6755E57}" srcId="{FC8FD44C-5411-49B6-BDDB-741F52826270}" destId="{9C1FA428-471F-4489-A0EF-719EA473FAB5}" srcOrd="0" destOrd="0" parTransId="{4EEF748C-2150-4E9F-86C8-308F1AE2E897}" sibTransId="{A24093EE-82DD-4732-B177-6612FBC2F05B}"/>
    <dgm:cxn modelId="{5815C5BE-D2C1-4F22-BE23-5ACAE9022678}" type="presOf" srcId="{EAB2DB93-AF78-49AE-90CC-135254DECDF5}" destId="{E0A28B5A-33B3-42F7-9FF2-74B15541B6D5}" srcOrd="0" destOrd="0" presId="urn:microsoft.com/office/officeart/2005/8/layout/vList3"/>
    <dgm:cxn modelId="{88C78BC7-A399-437A-9BB6-1447092C3075}" type="presOf" srcId="{9C1FA428-471F-4489-A0EF-719EA473FAB5}" destId="{27DC6C49-9268-4B0F-B4D7-C3DA18F0A250}" srcOrd="0" destOrd="0" presId="urn:microsoft.com/office/officeart/2005/8/layout/vList3"/>
    <dgm:cxn modelId="{D719F9CE-6F88-49C6-9CBA-C3BFF6CA4CE4}" srcId="{FC8FD44C-5411-49B6-BDDB-741F52826270}" destId="{EAB2DB93-AF78-49AE-90CC-135254DECDF5}" srcOrd="1" destOrd="0" parTransId="{CBD0ECEF-0BDC-4AF2-883B-6991EAD37C55}" sibTransId="{B79F9082-0894-45C5-BEA7-A7E6DB33241C}"/>
    <dgm:cxn modelId="{664BB4E5-DDB7-4C3F-A7EB-0116AA801072}" type="presParOf" srcId="{88AE5500-B247-4224-9B85-4ADE5ABAA45E}" destId="{1A97C916-B77A-4DEE-A561-84BEB1244D52}" srcOrd="0" destOrd="0" presId="urn:microsoft.com/office/officeart/2005/8/layout/vList3"/>
    <dgm:cxn modelId="{6A06A293-C19B-4DC3-B0A3-1818DD1D739B}" type="presParOf" srcId="{1A97C916-B77A-4DEE-A561-84BEB1244D52}" destId="{578AF120-FA09-4E2E-891B-A629C6AA9A3F}" srcOrd="0" destOrd="0" presId="urn:microsoft.com/office/officeart/2005/8/layout/vList3"/>
    <dgm:cxn modelId="{E9FAF87C-2303-4034-B112-3F25F19AED60}" type="presParOf" srcId="{1A97C916-B77A-4DEE-A561-84BEB1244D52}" destId="{27DC6C49-9268-4B0F-B4D7-C3DA18F0A250}" srcOrd="1" destOrd="0" presId="urn:microsoft.com/office/officeart/2005/8/layout/vList3"/>
    <dgm:cxn modelId="{E8402F60-5BAC-406C-BF74-C19EA476F7CF}" type="presParOf" srcId="{88AE5500-B247-4224-9B85-4ADE5ABAA45E}" destId="{A808BDD2-AC4D-46FD-8DC9-79A62B112213}" srcOrd="1" destOrd="0" presId="urn:microsoft.com/office/officeart/2005/8/layout/vList3"/>
    <dgm:cxn modelId="{C0DCA42E-7E07-4EA8-90A5-B7D8EE057844}" type="presParOf" srcId="{88AE5500-B247-4224-9B85-4ADE5ABAA45E}" destId="{DBB372D5-58E7-4387-9333-92C056BDF679}" srcOrd="2" destOrd="0" presId="urn:microsoft.com/office/officeart/2005/8/layout/vList3"/>
    <dgm:cxn modelId="{08C7ACC8-4C11-4063-8A91-CA1225CE80E6}" type="presParOf" srcId="{DBB372D5-58E7-4387-9333-92C056BDF679}" destId="{F6383E64-12A7-4019-B796-36B0D0BA7827}" srcOrd="0" destOrd="0" presId="urn:microsoft.com/office/officeart/2005/8/layout/vList3"/>
    <dgm:cxn modelId="{5971E9E8-E11D-40A2-8317-D3A733369592}" type="presParOf" srcId="{DBB372D5-58E7-4387-9333-92C056BDF679}" destId="{E0A28B5A-33B3-42F7-9FF2-74B15541B6D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6340BC-B21B-4000-B8A4-306FF0BEBBE4}" type="doc">
      <dgm:prSet loTypeId="urn:microsoft.com/office/officeart/2005/8/layout/chevron1" loCatId="process" qsTypeId="urn:microsoft.com/office/officeart/2005/8/quickstyle/simple1" qsCatId="simple" csTypeId="urn:microsoft.com/office/officeart/2005/8/colors/accent1_2" csCatId="accent1" phldr="1"/>
      <dgm:spPr/>
    </dgm:pt>
    <dgm:pt modelId="{ED164E7F-3B5E-484C-84F2-4678579425E5}">
      <dgm:prSet phldrT="[Text]" custT="1">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sz="2400" dirty="0" err="1">
              <a:solidFill>
                <a:schemeClr val="tx1"/>
              </a:solidFill>
            </a:rPr>
            <a:t>Khởi</a:t>
          </a:r>
          <a:r>
            <a:rPr lang="vi-VN" sz="2400" dirty="0">
              <a:solidFill>
                <a:schemeClr val="tx1"/>
              </a:solidFill>
            </a:rPr>
            <a:t> </a:t>
          </a:r>
          <a:r>
            <a:rPr lang="vi-VN" sz="2400" dirty="0" err="1">
              <a:solidFill>
                <a:schemeClr val="tx1"/>
              </a:solidFill>
            </a:rPr>
            <a:t>động</a:t>
          </a:r>
          <a:r>
            <a:rPr lang="vi-VN" sz="2400" dirty="0">
              <a:solidFill>
                <a:schemeClr val="tx1"/>
              </a:solidFill>
            </a:rPr>
            <a:t> ROM</a:t>
          </a:r>
        </a:p>
      </dgm:t>
    </dgm:pt>
    <dgm:pt modelId="{811AB5E7-DC5D-4018-A8B7-6412BDA46F46}" type="parTrans" cxnId="{BC2B63C5-82FC-4948-A737-08221DD3CC09}">
      <dgm:prSet/>
      <dgm:spPr/>
      <dgm:t>
        <a:bodyPr/>
        <a:lstStyle/>
        <a:p>
          <a:endParaRPr lang="vi-VN" sz="2400"/>
        </a:p>
      </dgm:t>
    </dgm:pt>
    <dgm:pt modelId="{CC62635C-74F7-43C1-AD0A-95C01D64591D}" type="sibTrans" cxnId="{BC2B63C5-82FC-4948-A737-08221DD3CC09}">
      <dgm:prSet/>
      <dgm:spPr/>
      <dgm:t>
        <a:bodyPr/>
        <a:lstStyle/>
        <a:p>
          <a:endParaRPr lang="vi-VN" sz="2400"/>
        </a:p>
      </dgm:t>
    </dgm:pt>
    <dgm:pt modelId="{0C57E3EC-D987-49AE-B1CE-828F92993150}">
      <dgm:prSet phldrT="[Text]" custT="1">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sz="2400" dirty="0" err="1">
              <a:solidFill>
                <a:schemeClr val="tx1"/>
              </a:solidFill>
            </a:rPr>
            <a:t>iBSS</a:t>
          </a:r>
          <a:endParaRPr lang="vi-VN" sz="2400" dirty="0">
            <a:solidFill>
              <a:schemeClr val="tx1"/>
            </a:solidFill>
          </a:endParaRPr>
        </a:p>
      </dgm:t>
    </dgm:pt>
    <dgm:pt modelId="{73779535-931C-4CC7-A52F-998D7379CAB9}" type="parTrans" cxnId="{923F0C69-B16C-481D-AFEB-F428E3CB6713}">
      <dgm:prSet/>
      <dgm:spPr/>
      <dgm:t>
        <a:bodyPr/>
        <a:lstStyle/>
        <a:p>
          <a:endParaRPr lang="vi-VN" sz="2400"/>
        </a:p>
      </dgm:t>
    </dgm:pt>
    <dgm:pt modelId="{81C7708C-651C-40AE-8892-3173CCDAF5D0}" type="sibTrans" cxnId="{923F0C69-B16C-481D-AFEB-F428E3CB6713}">
      <dgm:prSet/>
      <dgm:spPr/>
      <dgm:t>
        <a:bodyPr/>
        <a:lstStyle/>
        <a:p>
          <a:endParaRPr lang="vi-VN" sz="2400"/>
        </a:p>
      </dgm:t>
    </dgm:pt>
    <dgm:pt modelId="{99FFB8EE-FD28-4DA2-BAA7-661603902C82}">
      <dgm:prSet phldrT="[Text]" custT="1">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sz="2400" b="0" i="0" u="none" dirty="0" err="1">
              <a:solidFill>
                <a:schemeClr val="tx1"/>
              </a:solidFill>
            </a:rPr>
            <a:t>iBEC</a:t>
          </a:r>
          <a:endParaRPr lang="vi-VN" sz="2400" dirty="0">
            <a:solidFill>
              <a:schemeClr val="tx1"/>
            </a:solidFill>
          </a:endParaRPr>
        </a:p>
      </dgm:t>
    </dgm:pt>
    <dgm:pt modelId="{14DB8B92-8787-41AA-A9ED-388A29D5D1BF}" type="parTrans" cxnId="{1CB150C3-C8A7-4B14-AF12-67A8A9043764}">
      <dgm:prSet/>
      <dgm:spPr/>
      <dgm:t>
        <a:bodyPr/>
        <a:lstStyle/>
        <a:p>
          <a:endParaRPr lang="vi-VN" sz="2400"/>
        </a:p>
      </dgm:t>
    </dgm:pt>
    <dgm:pt modelId="{A3B3FCE6-0AA8-46D8-98FE-93B2C5935ED5}" type="sibTrans" cxnId="{1CB150C3-C8A7-4B14-AF12-67A8A9043764}">
      <dgm:prSet/>
      <dgm:spPr/>
      <dgm:t>
        <a:bodyPr/>
        <a:lstStyle/>
        <a:p>
          <a:endParaRPr lang="vi-VN" sz="2400"/>
        </a:p>
      </dgm:t>
    </dgm:pt>
    <dgm:pt modelId="{7E476F53-8D3D-462A-BADB-0A3E7B431255}">
      <dgm:prSet phldrT="[Text]" custT="1">
        <dgm:style>
          <a:lnRef idx="0">
            <a:scrgbClr r="0" g="0" b="0"/>
          </a:lnRef>
          <a:fillRef idx="0">
            <a:scrgbClr r="0" g="0" b="0"/>
          </a:fillRef>
          <a:effectRef idx="0">
            <a:scrgbClr r="0" g="0" b="0"/>
          </a:effectRef>
          <a:fontRef idx="minor">
            <a:schemeClr val="accent1"/>
          </a:fontRef>
        </dgm:style>
      </dgm:prSet>
      <dgm:spPr>
        <a:noFill/>
        <a:ln w="9525" cap="flat" cmpd="sng" algn="ctr">
          <a:solidFill>
            <a:schemeClr val="tx1"/>
          </a:solidFill>
          <a:prstDash val="solid"/>
          <a:round/>
          <a:headEnd type="none" w="med" len="med"/>
          <a:tailEnd type="none" w="med" len="med"/>
        </a:ln>
      </dgm:spPr>
      <dgm:t>
        <a:bodyPr/>
        <a:lstStyle/>
        <a:p>
          <a:r>
            <a:rPr lang="vi-VN" sz="2400" dirty="0" err="1">
              <a:solidFill>
                <a:schemeClr val="tx1"/>
              </a:solidFill>
            </a:rPr>
            <a:t>Kernel</a:t>
          </a:r>
          <a:r>
            <a:rPr lang="vi-VN" sz="2400" dirty="0">
              <a:solidFill>
                <a:schemeClr val="tx1"/>
              </a:solidFill>
            </a:rPr>
            <a:t> + </a:t>
          </a:r>
          <a:r>
            <a:rPr lang="vi-VN" sz="2400" dirty="0" err="1">
              <a:solidFill>
                <a:schemeClr val="tx1"/>
              </a:solidFill>
            </a:rPr>
            <a:t>RamDisk</a:t>
          </a:r>
          <a:endParaRPr lang="vi-VN" sz="2400" dirty="0">
            <a:solidFill>
              <a:schemeClr val="tx1"/>
            </a:solidFill>
          </a:endParaRPr>
        </a:p>
      </dgm:t>
    </dgm:pt>
    <dgm:pt modelId="{D2C432FD-0C02-4C7E-8B97-E54839F3FB2D}" type="parTrans" cxnId="{3B00E487-1DE8-47D0-AFD8-393F7649A8BF}">
      <dgm:prSet/>
      <dgm:spPr/>
      <dgm:t>
        <a:bodyPr/>
        <a:lstStyle/>
        <a:p>
          <a:endParaRPr lang="vi-VN" sz="2400"/>
        </a:p>
      </dgm:t>
    </dgm:pt>
    <dgm:pt modelId="{73F1D363-9EC5-446C-BC92-4678220E8074}" type="sibTrans" cxnId="{3B00E487-1DE8-47D0-AFD8-393F7649A8BF}">
      <dgm:prSet/>
      <dgm:spPr/>
      <dgm:t>
        <a:bodyPr/>
        <a:lstStyle/>
        <a:p>
          <a:endParaRPr lang="vi-VN" sz="2400"/>
        </a:p>
      </dgm:t>
    </dgm:pt>
    <dgm:pt modelId="{B567DB54-A752-494A-8EC8-4477C74D6DDB}" type="pres">
      <dgm:prSet presAssocID="{F06340BC-B21B-4000-B8A4-306FF0BEBBE4}" presName="Name0" presStyleCnt="0">
        <dgm:presLayoutVars>
          <dgm:dir/>
          <dgm:animLvl val="lvl"/>
          <dgm:resizeHandles val="exact"/>
        </dgm:presLayoutVars>
      </dgm:prSet>
      <dgm:spPr/>
    </dgm:pt>
    <dgm:pt modelId="{7A799E87-FEF6-4907-AF69-F4BCD82F86E1}" type="pres">
      <dgm:prSet presAssocID="{ED164E7F-3B5E-484C-84F2-4678579425E5}" presName="parTxOnly" presStyleLbl="node1" presStyleIdx="0" presStyleCnt="4">
        <dgm:presLayoutVars>
          <dgm:chMax val="0"/>
          <dgm:chPref val="0"/>
          <dgm:bulletEnabled val="1"/>
        </dgm:presLayoutVars>
      </dgm:prSet>
      <dgm:spPr/>
    </dgm:pt>
    <dgm:pt modelId="{74045DA3-16A3-451F-BBC9-0AD861CBA1E0}" type="pres">
      <dgm:prSet presAssocID="{CC62635C-74F7-43C1-AD0A-95C01D64591D}" presName="parTxOnlySpace" presStyleCnt="0"/>
      <dgm:spPr/>
    </dgm:pt>
    <dgm:pt modelId="{F2A982D3-009B-4C06-A00F-B79633D80550}" type="pres">
      <dgm:prSet presAssocID="{0C57E3EC-D987-49AE-B1CE-828F92993150}" presName="parTxOnly" presStyleLbl="node1" presStyleIdx="1" presStyleCnt="4">
        <dgm:presLayoutVars>
          <dgm:chMax val="0"/>
          <dgm:chPref val="0"/>
          <dgm:bulletEnabled val="1"/>
        </dgm:presLayoutVars>
      </dgm:prSet>
      <dgm:spPr/>
    </dgm:pt>
    <dgm:pt modelId="{36D4E4DB-4FA0-41E5-B47E-8C9D23339459}" type="pres">
      <dgm:prSet presAssocID="{81C7708C-651C-40AE-8892-3173CCDAF5D0}" presName="parTxOnlySpace" presStyleCnt="0"/>
      <dgm:spPr/>
    </dgm:pt>
    <dgm:pt modelId="{819FB792-0978-4648-A9B5-A911ACA4119C}" type="pres">
      <dgm:prSet presAssocID="{99FFB8EE-FD28-4DA2-BAA7-661603902C82}" presName="parTxOnly" presStyleLbl="node1" presStyleIdx="2" presStyleCnt="4">
        <dgm:presLayoutVars>
          <dgm:chMax val="0"/>
          <dgm:chPref val="0"/>
          <dgm:bulletEnabled val="1"/>
        </dgm:presLayoutVars>
      </dgm:prSet>
      <dgm:spPr/>
    </dgm:pt>
    <dgm:pt modelId="{81E32C73-ADC8-4F8B-87E4-26B67CF70810}" type="pres">
      <dgm:prSet presAssocID="{A3B3FCE6-0AA8-46D8-98FE-93B2C5935ED5}" presName="parTxOnlySpace" presStyleCnt="0"/>
      <dgm:spPr/>
    </dgm:pt>
    <dgm:pt modelId="{AD2670B9-C4C9-4CA3-9085-EA945830A1E6}" type="pres">
      <dgm:prSet presAssocID="{7E476F53-8D3D-462A-BADB-0A3E7B431255}" presName="parTxOnly" presStyleLbl="node1" presStyleIdx="3" presStyleCnt="4">
        <dgm:presLayoutVars>
          <dgm:chMax val="0"/>
          <dgm:chPref val="0"/>
          <dgm:bulletEnabled val="1"/>
        </dgm:presLayoutVars>
      </dgm:prSet>
      <dgm:spPr/>
    </dgm:pt>
  </dgm:ptLst>
  <dgm:cxnLst>
    <dgm:cxn modelId="{5C62F916-CF47-48D8-8323-7B84C56D4C3E}" type="presOf" srcId="{ED164E7F-3B5E-484C-84F2-4678579425E5}" destId="{7A799E87-FEF6-4907-AF69-F4BCD82F86E1}" srcOrd="0" destOrd="0" presId="urn:microsoft.com/office/officeart/2005/8/layout/chevron1"/>
    <dgm:cxn modelId="{923F0C69-B16C-481D-AFEB-F428E3CB6713}" srcId="{F06340BC-B21B-4000-B8A4-306FF0BEBBE4}" destId="{0C57E3EC-D987-49AE-B1CE-828F92993150}" srcOrd="1" destOrd="0" parTransId="{73779535-931C-4CC7-A52F-998D7379CAB9}" sibTransId="{81C7708C-651C-40AE-8892-3173CCDAF5D0}"/>
    <dgm:cxn modelId="{05574C82-F765-40AF-B57E-E3AE0A48D37C}" type="presOf" srcId="{F06340BC-B21B-4000-B8A4-306FF0BEBBE4}" destId="{B567DB54-A752-494A-8EC8-4477C74D6DDB}" srcOrd="0" destOrd="0" presId="urn:microsoft.com/office/officeart/2005/8/layout/chevron1"/>
    <dgm:cxn modelId="{3B00E487-1DE8-47D0-AFD8-393F7649A8BF}" srcId="{F06340BC-B21B-4000-B8A4-306FF0BEBBE4}" destId="{7E476F53-8D3D-462A-BADB-0A3E7B431255}" srcOrd="3" destOrd="0" parTransId="{D2C432FD-0C02-4C7E-8B97-E54839F3FB2D}" sibTransId="{73F1D363-9EC5-446C-BC92-4678220E8074}"/>
    <dgm:cxn modelId="{00804492-AAAF-4C63-B323-5085C0FAF470}" type="presOf" srcId="{0C57E3EC-D987-49AE-B1CE-828F92993150}" destId="{F2A982D3-009B-4C06-A00F-B79633D80550}" srcOrd="0" destOrd="0" presId="urn:microsoft.com/office/officeart/2005/8/layout/chevron1"/>
    <dgm:cxn modelId="{1CB150C3-C8A7-4B14-AF12-67A8A9043764}" srcId="{F06340BC-B21B-4000-B8A4-306FF0BEBBE4}" destId="{99FFB8EE-FD28-4DA2-BAA7-661603902C82}" srcOrd="2" destOrd="0" parTransId="{14DB8B92-8787-41AA-A9ED-388A29D5D1BF}" sibTransId="{A3B3FCE6-0AA8-46D8-98FE-93B2C5935ED5}"/>
    <dgm:cxn modelId="{BC2B63C5-82FC-4948-A737-08221DD3CC09}" srcId="{F06340BC-B21B-4000-B8A4-306FF0BEBBE4}" destId="{ED164E7F-3B5E-484C-84F2-4678579425E5}" srcOrd="0" destOrd="0" parTransId="{811AB5E7-DC5D-4018-A8B7-6412BDA46F46}" sibTransId="{CC62635C-74F7-43C1-AD0A-95C01D64591D}"/>
    <dgm:cxn modelId="{50517ECF-5140-497B-9186-779B46A3F119}" type="presOf" srcId="{7E476F53-8D3D-462A-BADB-0A3E7B431255}" destId="{AD2670B9-C4C9-4CA3-9085-EA945830A1E6}" srcOrd="0" destOrd="0" presId="urn:microsoft.com/office/officeart/2005/8/layout/chevron1"/>
    <dgm:cxn modelId="{C4D486F8-6B9A-4204-BCAA-135FCE3EFFFE}" type="presOf" srcId="{99FFB8EE-FD28-4DA2-BAA7-661603902C82}" destId="{819FB792-0978-4648-A9B5-A911ACA4119C}" srcOrd="0" destOrd="0" presId="urn:microsoft.com/office/officeart/2005/8/layout/chevron1"/>
    <dgm:cxn modelId="{89EBFB17-4850-4DEB-AAD9-C0A74A21BFFD}" type="presParOf" srcId="{B567DB54-A752-494A-8EC8-4477C74D6DDB}" destId="{7A799E87-FEF6-4907-AF69-F4BCD82F86E1}" srcOrd="0" destOrd="0" presId="urn:microsoft.com/office/officeart/2005/8/layout/chevron1"/>
    <dgm:cxn modelId="{033AB373-8B9F-437B-83C0-F7D445DB89E7}" type="presParOf" srcId="{B567DB54-A752-494A-8EC8-4477C74D6DDB}" destId="{74045DA3-16A3-451F-BBC9-0AD861CBA1E0}" srcOrd="1" destOrd="0" presId="urn:microsoft.com/office/officeart/2005/8/layout/chevron1"/>
    <dgm:cxn modelId="{3F1290DC-44C8-4155-A9B6-7736C1C03970}" type="presParOf" srcId="{B567DB54-A752-494A-8EC8-4477C74D6DDB}" destId="{F2A982D3-009B-4C06-A00F-B79633D80550}" srcOrd="2" destOrd="0" presId="urn:microsoft.com/office/officeart/2005/8/layout/chevron1"/>
    <dgm:cxn modelId="{9701C096-E322-4841-8743-A90AC7F80BEC}" type="presParOf" srcId="{B567DB54-A752-494A-8EC8-4477C74D6DDB}" destId="{36D4E4DB-4FA0-41E5-B47E-8C9D23339459}" srcOrd="3" destOrd="0" presId="urn:microsoft.com/office/officeart/2005/8/layout/chevron1"/>
    <dgm:cxn modelId="{67608F5B-0707-41DA-8E9B-40DBCB779BB6}" type="presParOf" srcId="{B567DB54-A752-494A-8EC8-4477C74D6DDB}" destId="{819FB792-0978-4648-A9B5-A911ACA4119C}" srcOrd="4" destOrd="0" presId="urn:microsoft.com/office/officeart/2005/8/layout/chevron1"/>
    <dgm:cxn modelId="{195E5D6C-24FD-41A3-8A81-F7F20FD63D86}" type="presParOf" srcId="{B567DB54-A752-494A-8EC8-4477C74D6DDB}" destId="{81E32C73-ADC8-4F8B-87E4-26B67CF70810}" srcOrd="5" destOrd="0" presId="urn:microsoft.com/office/officeart/2005/8/layout/chevron1"/>
    <dgm:cxn modelId="{3C06867B-E3FF-44D0-97DE-4647598A3A04}" type="presParOf" srcId="{B567DB54-A752-494A-8EC8-4477C74D6DDB}" destId="{AD2670B9-C4C9-4CA3-9085-EA945830A1E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DC119-60ED-4BB9-9A98-0382B77FC113}" type="doc">
      <dgm:prSet loTypeId="urn:microsoft.com/office/officeart/2005/8/layout/process1" loCatId="process" qsTypeId="urn:microsoft.com/office/officeart/2005/8/quickstyle/simple1" qsCatId="simple" csTypeId="urn:microsoft.com/office/officeart/2005/8/colors/accent2_1" csCatId="accent2" phldr="1"/>
      <dgm:spPr/>
    </dgm:pt>
    <dgm:pt modelId="{FBDC1219-37D1-4A6C-87C6-7EF6076EC327}">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1. Xây </a:t>
          </a:r>
          <a:r>
            <a:rPr lang="vi-VN" sz="2000" dirty="0" err="1">
              <a:latin typeface="Tahoma" panose="020B0604030504040204" pitchFamily="34" charset="0"/>
              <a:ea typeface="Tahoma" panose="020B0604030504040204" pitchFamily="34" charset="0"/>
              <a:cs typeface="Tahoma" panose="020B0604030504040204" pitchFamily="34" charset="0"/>
            </a:rPr>
            <a:t>dựng</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một</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trạm</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làm</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việc</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pháp</a:t>
          </a:r>
          <a:r>
            <a:rPr lang="vi-VN" sz="2000" dirty="0">
              <a:latin typeface="Tahoma" panose="020B0604030504040204" pitchFamily="34" charset="0"/>
              <a:ea typeface="Tahoma" panose="020B0604030504040204" pitchFamily="34" charset="0"/>
              <a:cs typeface="Tahoma" panose="020B0604030504040204" pitchFamily="34" charset="0"/>
            </a:rPr>
            <a:t> y</a:t>
          </a:r>
        </a:p>
      </dgm:t>
    </dgm:pt>
    <dgm:pt modelId="{0695B224-B4A0-4224-B693-D5CC3120CD39}" type="parTrans" cxnId="{29A1BD6D-3338-4877-A392-C5CD33B1E579}">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E3C2120F-B712-4A33-A3A3-4C80A533195D}" type="sibTrans" cxnId="{29A1BD6D-3338-4877-A392-C5CD33B1E579}">
      <dgm:prSet custT="1"/>
      <dgm:spPr/>
      <dgm:t>
        <a:bodyPr/>
        <a:lstStyle/>
        <a:p>
          <a:endParaRPr lang="vi-VN" sz="2400">
            <a:latin typeface="Tahoma" panose="020B0604030504040204" pitchFamily="34" charset="0"/>
            <a:ea typeface="Tahoma" panose="020B0604030504040204" pitchFamily="34" charset="0"/>
            <a:cs typeface="Tahoma" panose="020B0604030504040204" pitchFamily="34" charset="0"/>
          </a:endParaRPr>
        </a:p>
      </dgm:t>
    </dgm:pt>
    <dgm:pt modelId="{C3BABE33-FB8B-49A3-BF73-BCDFBB425A7A}">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3. Xem </a:t>
          </a:r>
          <a:r>
            <a:rPr lang="vi-VN" sz="2000" dirty="0" err="1">
              <a:latin typeface="Tahoma" panose="020B0604030504040204" pitchFamily="34" charset="0"/>
              <a:ea typeface="Tahoma" panose="020B0604030504040204" pitchFamily="34" charset="0"/>
              <a:cs typeface="Tahoma" panose="020B0604030504040204" pitchFamily="34" charset="0"/>
            </a:rPr>
            <a:t>lại</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các</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chính</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sách</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và</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luật</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71084E74-7DBC-40EB-8E3C-CEE2AC638D06}" type="parTrans" cxnId="{E0CD73EC-CAF6-4D41-9E1A-05E8A2FF4339}">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E829662C-6D11-49AB-A429-A6316BDB949B}" type="sibTrans" cxnId="{E0CD73EC-CAF6-4D41-9E1A-05E8A2FF4339}">
      <dgm:prSet custT="1"/>
      <dgm:spPr/>
      <dgm:t>
        <a:bodyPr/>
        <a:lstStyle/>
        <a:p>
          <a:endParaRPr lang="vi-VN" sz="2400">
            <a:latin typeface="Tahoma" panose="020B0604030504040204" pitchFamily="34" charset="0"/>
            <a:ea typeface="Tahoma" panose="020B0604030504040204" pitchFamily="34" charset="0"/>
            <a:cs typeface="Tahoma" panose="020B0604030504040204" pitchFamily="34" charset="0"/>
          </a:endParaRPr>
        </a:p>
      </dgm:t>
    </dgm:pt>
    <dgm:pt modelId="{7592D0FF-8A52-4B14-9CBA-449C5D4FC6A3}">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4. Thông </a:t>
          </a:r>
          <a:r>
            <a:rPr lang="vi-VN" sz="2000" dirty="0" err="1">
              <a:latin typeface="Tahoma" panose="020B0604030504040204" pitchFamily="34" charset="0"/>
              <a:ea typeface="Tahoma" panose="020B0604030504040204" pitchFamily="34" charset="0"/>
              <a:cs typeface="Tahoma" panose="020B0604030504040204" pitchFamily="34" charset="0"/>
            </a:rPr>
            <a:t>báo</a:t>
          </a:r>
          <a:r>
            <a:rPr lang="vi-VN" sz="2000" dirty="0">
              <a:latin typeface="Tahoma" panose="020B0604030504040204" pitchFamily="34" charset="0"/>
              <a:ea typeface="Tahoma" panose="020B0604030504040204" pitchFamily="34" charset="0"/>
              <a:cs typeface="Tahoma" panose="020B0604030504040204" pitchFamily="34" charset="0"/>
            </a:rPr>
            <a:t> cho </a:t>
          </a:r>
          <a:r>
            <a:rPr lang="vi-VN" sz="2000" dirty="0" err="1">
              <a:latin typeface="Tahoma" panose="020B0604030504040204" pitchFamily="34" charset="0"/>
              <a:ea typeface="Tahoma" panose="020B0604030504040204" pitchFamily="34" charset="0"/>
              <a:cs typeface="Tahoma" panose="020B0604030504040204" pitchFamily="34" charset="0"/>
            </a:rPr>
            <a:t>những</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người</a:t>
          </a:r>
          <a:r>
            <a:rPr lang="vi-VN" sz="2000" dirty="0">
              <a:latin typeface="Tahoma" panose="020B0604030504040204" pitchFamily="34" charset="0"/>
              <a:ea typeface="Tahoma" panose="020B0604030504040204" pitchFamily="34" charset="0"/>
              <a:cs typeface="Tahoma" panose="020B0604030504040204" pitchFamily="34" charset="0"/>
            </a:rPr>
            <a:t> ra </a:t>
          </a:r>
          <a:r>
            <a:rPr lang="vi-VN" sz="2000" dirty="0" err="1">
              <a:latin typeface="Tahoma" panose="020B0604030504040204" pitchFamily="34" charset="0"/>
              <a:ea typeface="Tahoma" panose="020B0604030504040204" pitchFamily="34" charset="0"/>
              <a:cs typeface="Tahoma" panose="020B0604030504040204" pitchFamily="34" charset="0"/>
            </a:rPr>
            <a:t>quyết</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định</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và</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nhận</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ủy</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quyền</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37B133F3-CA93-4AEF-A416-3D8C18111A9E}" type="parTrans" cxnId="{E4AF519D-707D-4452-AA01-4D352C65A0C2}">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6E7B4A8C-F16C-498D-BCC5-3554CDF0B46B}" type="sibTrans" cxnId="{E4AF519D-707D-4452-AA01-4D352C65A0C2}">
      <dgm:prSet custT="1"/>
      <dgm:spPr/>
      <dgm:t>
        <a:bodyPr/>
        <a:lstStyle/>
        <a:p>
          <a:endParaRPr lang="vi-VN" sz="2400">
            <a:latin typeface="Tahoma" panose="020B0604030504040204" pitchFamily="34" charset="0"/>
            <a:ea typeface="Tahoma" panose="020B0604030504040204" pitchFamily="34" charset="0"/>
            <a:cs typeface="Tahoma" panose="020B0604030504040204" pitchFamily="34" charset="0"/>
          </a:endParaRPr>
        </a:p>
      </dgm:t>
    </dgm:pt>
    <dgm:pt modelId="{3E3646F2-B711-4BFB-810D-3CF5F504C89B}">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2. Xây </a:t>
          </a:r>
          <a:r>
            <a:rPr lang="vi-VN" sz="2000" dirty="0" err="1">
              <a:latin typeface="Tahoma" panose="020B0604030504040204" pitchFamily="34" charset="0"/>
              <a:ea typeface="Tahoma" panose="020B0604030504040204" pitchFamily="34" charset="0"/>
              <a:cs typeface="Tahoma" panose="020B0604030504040204" pitchFamily="34" charset="0"/>
            </a:rPr>
            <a:t>dựng</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đội</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điều</a:t>
          </a:r>
          <a:r>
            <a:rPr lang="vi-VN" sz="2000" dirty="0">
              <a:latin typeface="Tahoma" panose="020B0604030504040204" pitchFamily="34" charset="0"/>
              <a:ea typeface="Tahoma" panose="020B0604030504040204" pitchFamily="34" charset="0"/>
              <a:cs typeface="Tahoma" panose="020B0604030504040204" pitchFamily="34" charset="0"/>
            </a:rPr>
            <a:t> tra</a:t>
          </a:r>
        </a:p>
      </dgm:t>
    </dgm:pt>
    <dgm:pt modelId="{9FCB4DF6-05EE-4E61-9113-A5DEAF489C6E}" type="parTrans" cxnId="{3157234E-D7EE-4787-BDA5-D2A893FC691A}">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5733A365-70FF-45C6-BEC9-02A8D2EAFD62}" type="sibTrans" cxnId="{3157234E-D7EE-4787-BDA5-D2A893FC691A}">
      <dgm:prSet custT="1"/>
      <dgm:spPr/>
      <dgm:t>
        <a:bodyPr/>
        <a:lstStyle/>
        <a:p>
          <a:endParaRPr lang="vi-VN" sz="2400">
            <a:latin typeface="Tahoma" panose="020B0604030504040204" pitchFamily="34" charset="0"/>
            <a:ea typeface="Tahoma" panose="020B0604030504040204" pitchFamily="34" charset="0"/>
            <a:cs typeface="Tahoma" panose="020B0604030504040204" pitchFamily="34" charset="0"/>
          </a:endParaRPr>
        </a:p>
      </dgm:t>
    </dgm:pt>
    <dgm:pt modelId="{F8FBE351-F715-4768-9E8D-8BB92D4A066D}">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5. </a:t>
          </a:r>
          <a:r>
            <a:rPr lang="vi-VN" sz="2000" dirty="0" err="1">
              <a:latin typeface="Tahoma" panose="020B0604030504040204" pitchFamily="34" charset="0"/>
              <a:ea typeface="Tahoma" panose="020B0604030504040204" pitchFamily="34" charset="0"/>
              <a:cs typeface="Tahoma" panose="020B0604030504040204" pitchFamily="34" charset="0"/>
            </a:rPr>
            <a:t>Đánh</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giá</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rủi</a:t>
          </a:r>
          <a:r>
            <a:rPr lang="vi-VN" sz="2000" dirty="0">
              <a:latin typeface="Tahoma" panose="020B0604030504040204" pitchFamily="34" charset="0"/>
              <a:ea typeface="Tahoma" panose="020B0604030504040204" pitchFamily="34" charset="0"/>
              <a:cs typeface="Tahoma" panose="020B0604030504040204" pitchFamily="34" charset="0"/>
            </a:rPr>
            <a:t> ro</a:t>
          </a:r>
        </a:p>
      </dgm:t>
    </dgm:pt>
    <dgm:pt modelId="{1EEADDB0-F80D-49B3-8895-C91F742891BB}" type="parTrans" cxnId="{0A21ACC3-F0B5-4048-9468-93FE6CDCD176}">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2E7D326C-230B-42C7-9826-8BF297A14539}" type="sibTrans" cxnId="{0A21ACC3-F0B5-4048-9468-93FE6CDCD176}">
      <dgm:prSet custT="1"/>
      <dgm:spPr/>
      <dgm:t>
        <a:bodyPr/>
        <a:lstStyle/>
        <a:p>
          <a:endParaRPr lang="vi-VN" sz="2400">
            <a:latin typeface="Tahoma" panose="020B0604030504040204" pitchFamily="34" charset="0"/>
            <a:ea typeface="Tahoma" panose="020B0604030504040204" pitchFamily="34" charset="0"/>
            <a:cs typeface="Tahoma" panose="020B0604030504040204" pitchFamily="34" charset="0"/>
          </a:endParaRPr>
        </a:p>
      </dgm:t>
    </dgm:pt>
    <dgm:pt modelId="{E00A6BAC-A2AD-4394-A48F-1AE7C25DB279}">
      <dgm:prSet phldrT="[Text]" custT="1"/>
      <dgm:spPr/>
      <dgm:t>
        <a:bodyPr/>
        <a:lstStyle/>
        <a:p>
          <a:r>
            <a:rPr lang="vi-VN" sz="2000" dirty="0">
              <a:latin typeface="Tahoma" panose="020B0604030504040204" pitchFamily="34" charset="0"/>
              <a:ea typeface="Tahoma" panose="020B0604030504040204" pitchFamily="34" charset="0"/>
              <a:cs typeface="Tahoma" panose="020B0604030504040204" pitchFamily="34" charset="0"/>
            </a:rPr>
            <a:t>6. Xây </a:t>
          </a:r>
          <a:r>
            <a:rPr lang="vi-VN" sz="2000" dirty="0" err="1">
              <a:latin typeface="Tahoma" panose="020B0604030504040204" pitchFamily="34" charset="0"/>
              <a:ea typeface="Tahoma" panose="020B0604030504040204" pitchFamily="34" charset="0"/>
              <a:cs typeface="Tahoma" panose="020B0604030504040204" pitchFamily="34" charset="0"/>
            </a:rPr>
            <a:t>dựng</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Bộ</a:t>
          </a:r>
          <a:r>
            <a:rPr lang="vi-VN" sz="2000" dirty="0">
              <a:latin typeface="Tahoma" panose="020B0604030504040204" pitchFamily="34" charset="0"/>
              <a:ea typeface="Tahoma" panose="020B0604030504040204" pitchFamily="34" charset="0"/>
              <a:cs typeface="Tahoma" panose="020B0604030504040204" pitchFamily="34" charset="0"/>
            </a:rPr>
            <a:t> công </a:t>
          </a:r>
          <a:r>
            <a:rPr lang="vi-VN" sz="2000" dirty="0" err="1">
              <a:latin typeface="Tahoma" panose="020B0604030504040204" pitchFamily="34" charset="0"/>
              <a:ea typeface="Tahoma" panose="020B0604030504040204" pitchFamily="34" charset="0"/>
              <a:cs typeface="Tahoma" panose="020B0604030504040204" pitchFamily="34" charset="0"/>
            </a:rPr>
            <a:t>cụ</a:t>
          </a:r>
          <a:r>
            <a:rPr lang="vi-VN" sz="2000" dirty="0">
              <a:latin typeface="Tahoma" panose="020B0604030504040204" pitchFamily="34" charset="0"/>
              <a:ea typeface="Tahoma" panose="020B0604030504040204" pitchFamily="34" charset="0"/>
              <a:cs typeface="Tahoma" panose="020B0604030504040204" pitchFamily="34" charset="0"/>
            </a:rPr>
            <a:t> </a:t>
          </a:r>
          <a:r>
            <a:rPr lang="vi-VN" sz="2000" dirty="0" err="1">
              <a:latin typeface="Tahoma" panose="020B0604030504040204" pitchFamily="34" charset="0"/>
              <a:ea typeface="Tahoma" panose="020B0604030504040204" pitchFamily="34" charset="0"/>
              <a:cs typeface="Tahoma" panose="020B0604030504040204" pitchFamily="34" charset="0"/>
            </a:rPr>
            <a:t>pháp</a:t>
          </a:r>
          <a:r>
            <a:rPr lang="vi-VN" sz="2000" dirty="0">
              <a:latin typeface="Tahoma" panose="020B0604030504040204" pitchFamily="34" charset="0"/>
              <a:ea typeface="Tahoma" panose="020B0604030504040204" pitchFamily="34" charset="0"/>
              <a:cs typeface="Tahoma" panose="020B0604030504040204" pitchFamily="34" charset="0"/>
            </a:rPr>
            <a:t> y di </a:t>
          </a:r>
          <a:r>
            <a:rPr lang="vi-VN" sz="2000" dirty="0" err="1">
              <a:latin typeface="Tahoma" panose="020B0604030504040204" pitchFamily="34" charset="0"/>
              <a:ea typeface="Tahoma" panose="020B0604030504040204" pitchFamily="34" charset="0"/>
              <a:cs typeface="Tahoma" panose="020B0604030504040204" pitchFamily="34" charset="0"/>
            </a:rPr>
            <a:t>động</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56C5DAA1-8F57-4F93-B30D-2A0EE1659562}" type="parTrans" cxnId="{A4ADCD89-6D36-4D34-B959-2DE102AA146D}">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547A511F-DC78-4571-B3D7-462D4836C105}" type="sibTrans" cxnId="{A4ADCD89-6D36-4D34-B959-2DE102AA146D}">
      <dgm:prSet/>
      <dgm:spPr/>
      <dgm:t>
        <a:bodyPr/>
        <a:lstStyle/>
        <a:p>
          <a:endParaRPr lang="vi-VN" sz="3200">
            <a:latin typeface="Tahoma" panose="020B0604030504040204" pitchFamily="34" charset="0"/>
            <a:ea typeface="Tahoma" panose="020B0604030504040204" pitchFamily="34" charset="0"/>
            <a:cs typeface="Tahoma" panose="020B0604030504040204" pitchFamily="34" charset="0"/>
          </a:endParaRPr>
        </a:p>
      </dgm:t>
    </dgm:pt>
    <dgm:pt modelId="{D5212270-0E75-4296-A5D8-EE994ED20EA2}" type="pres">
      <dgm:prSet presAssocID="{D84DC119-60ED-4BB9-9A98-0382B77FC113}" presName="Name0" presStyleCnt="0">
        <dgm:presLayoutVars>
          <dgm:dir/>
          <dgm:resizeHandles val="exact"/>
        </dgm:presLayoutVars>
      </dgm:prSet>
      <dgm:spPr/>
    </dgm:pt>
    <dgm:pt modelId="{F4A6E5DE-B9F7-4ADD-B7B9-89D0204D900C}" type="pres">
      <dgm:prSet presAssocID="{FBDC1219-37D1-4A6C-87C6-7EF6076EC327}" presName="node" presStyleLbl="node1" presStyleIdx="0" presStyleCnt="6">
        <dgm:presLayoutVars>
          <dgm:bulletEnabled val="1"/>
        </dgm:presLayoutVars>
      </dgm:prSet>
      <dgm:spPr/>
    </dgm:pt>
    <dgm:pt modelId="{3DFF6F53-E41C-48DB-ACB2-37121A8DFBF6}" type="pres">
      <dgm:prSet presAssocID="{E3C2120F-B712-4A33-A3A3-4C80A533195D}" presName="sibTrans" presStyleLbl="sibTrans2D1" presStyleIdx="0" presStyleCnt="5"/>
      <dgm:spPr/>
    </dgm:pt>
    <dgm:pt modelId="{78041220-C183-48A7-A426-2A26A1DD94BC}" type="pres">
      <dgm:prSet presAssocID="{E3C2120F-B712-4A33-A3A3-4C80A533195D}" presName="connectorText" presStyleLbl="sibTrans2D1" presStyleIdx="0" presStyleCnt="5"/>
      <dgm:spPr/>
    </dgm:pt>
    <dgm:pt modelId="{65E9BE2D-8EEA-4CC3-A42D-484D6F22CC2B}" type="pres">
      <dgm:prSet presAssocID="{3E3646F2-B711-4BFB-810D-3CF5F504C89B}" presName="node" presStyleLbl="node1" presStyleIdx="1" presStyleCnt="6">
        <dgm:presLayoutVars>
          <dgm:bulletEnabled val="1"/>
        </dgm:presLayoutVars>
      </dgm:prSet>
      <dgm:spPr/>
    </dgm:pt>
    <dgm:pt modelId="{0F333594-A579-4857-87A6-7462FDD5296A}" type="pres">
      <dgm:prSet presAssocID="{5733A365-70FF-45C6-BEC9-02A8D2EAFD62}" presName="sibTrans" presStyleLbl="sibTrans2D1" presStyleIdx="1" presStyleCnt="5"/>
      <dgm:spPr/>
    </dgm:pt>
    <dgm:pt modelId="{697A4052-B75C-44A8-920F-03ACFF966311}" type="pres">
      <dgm:prSet presAssocID="{5733A365-70FF-45C6-BEC9-02A8D2EAFD62}" presName="connectorText" presStyleLbl="sibTrans2D1" presStyleIdx="1" presStyleCnt="5"/>
      <dgm:spPr/>
    </dgm:pt>
    <dgm:pt modelId="{A9F4B94F-4610-4EC8-8E81-101E4B4B7C14}" type="pres">
      <dgm:prSet presAssocID="{C3BABE33-FB8B-49A3-BF73-BCDFBB425A7A}" presName="node" presStyleLbl="node1" presStyleIdx="2" presStyleCnt="6">
        <dgm:presLayoutVars>
          <dgm:bulletEnabled val="1"/>
        </dgm:presLayoutVars>
      </dgm:prSet>
      <dgm:spPr/>
    </dgm:pt>
    <dgm:pt modelId="{561732D6-E91D-4B4A-AF79-0D88A6675748}" type="pres">
      <dgm:prSet presAssocID="{E829662C-6D11-49AB-A429-A6316BDB949B}" presName="sibTrans" presStyleLbl="sibTrans2D1" presStyleIdx="2" presStyleCnt="5"/>
      <dgm:spPr/>
    </dgm:pt>
    <dgm:pt modelId="{34D64230-BBF3-4244-82A4-580F829EC201}" type="pres">
      <dgm:prSet presAssocID="{E829662C-6D11-49AB-A429-A6316BDB949B}" presName="connectorText" presStyleLbl="sibTrans2D1" presStyleIdx="2" presStyleCnt="5"/>
      <dgm:spPr/>
    </dgm:pt>
    <dgm:pt modelId="{36136F58-A665-45E6-92D6-0E62EB18827F}" type="pres">
      <dgm:prSet presAssocID="{7592D0FF-8A52-4B14-9CBA-449C5D4FC6A3}" presName="node" presStyleLbl="node1" presStyleIdx="3" presStyleCnt="6">
        <dgm:presLayoutVars>
          <dgm:bulletEnabled val="1"/>
        </dgm:presLayoutVars>
      </dgm:prSet>
      <dgm:spPr/>
    </dgm:pt>
    <dgm:pt modelId="{DB449C74-130F-4007-B782-B0CF537A2417}" type="pres">
      <dgm:prSet presAssocID="{6E7B4A8C-F16C-498D-BCC5-3554CDF0B46B}" presName="sibTrans" presStyleLbl="sibTrans2D1" presStyleIdx="3" presStyleCnt="5"/>
      <dgm:spPr/>
    </dgm:pt>
    <dgm:pt modelId="{3B5B46F9-FB38-476C-AA28-6C1D6394828A}" type="pres">
      <dgm:prSet presAssocID="{6E7B4A8C-F16C-498D-BCC5-3554CDF0B46B}" presName="connectorText" presStyleLbl="sibTrans2D1" presStyleIdx="3" presStyleCnt="5"/>
      <dgm:spPr/>
    </dgm:pt>
    <dgm:pt modelId="{0A878A6E-AD6B-46CA-93DA-5CBD4925FC22}" type="pres">
      <dgm:prSet presAssocID="{F8FBE351-F715-4768-9E8D-8BB92D4A066D}" presName="node" presStyleLbl="node1" presStyleIdx="4" presStyleCnt="6">
        <dgm:presLayoutVars>
          <dgm:bulletEnabled val="1"/>
        </dgm:presLayoutVars>
      </dgm:prSet>
      <dgm:spPr/>
    </dgm:pt>
    <dgm:pt modelId="{9F236B2B-58A1-42B0-9DD6-383013693A7A}" type="pres">
      <dgm:prSet presAssocID="{2E7D326C-230B-42C7-9826-8BF297A14539}" presName="sibTrans" presStyleLbl="sibTrans2D1" presStyleIdx="4" presStyleCnt="5"/>
      <dgm:spPr/>
    </dgm:pt>
    <dgm:pt modelId="{66824475-249F-4934-AEFE-883F58FF747D}" type="pres">
      <dgm:prSet presAssocID="{2E7D326C-230B-42C7-9826-8BF297A14539}" presName="connectorText" presStyleLbl="sibTrans2D1" presStyleIdx="4" presStyleCnt="5"/>
      <dgm:spPr/>
    </dgm:pt>
    <dgm:pt modelId="{B1608BBB-966E-4749-A2F0-B36D2ABDC20F}" type="pres">
      <dgm:prSet presAssocID="{E00A6BAC-A2AD-4394-A48F-1AE7C25DB279}" presName="node" presStyleLbl="node1" presStyleIdx="5" presStyleCnt="6">
        <dgm:presLayoutVars>
          <dgm:bulletEnabled val="1"/>
        </dgm:presLayoutVars>
      </dgm:prSet>
      <dgm:spPr/>
    </dgm:pt>
  </dgm:ptLst>
  <dgm:cxnLst>
    <dgm:cxn modelId="{FFF9AD1F-CAC2-44B4-8C56-452A3ECFFAD6}" type="presOf" srcId="{E3C2120F-B712-4A33-A3A3-4C80A533195D}" destId="{78041220-C183-48A7-A426-2A26A1DD94BC}" srcOrd="1" destOrd="0" presId="urn:microsoft.com/office/officeart/2005/8/layout/process1"/>
    <dgm:cxn modelId="{5B51AE21-A6B3-4241-941B-4D3B5AFF9A5C}" type="presOf" srcId="{FBDC1219-37D1-4A6C-87C6-7EF6076EC327}" destId="{F4A6E5DE-B9F7-4ADD-B7B9-89D0204D900C}" srcOrd="0" destOrd="0" presId="urn:microsoft.com/office/officeart/2005/8/layout/process1"/>
    <dgm:cxn modelId="{371D4529-26CF-4C73-86AA-EE21B9771EA8}" type="presOf" srcId="{E829662C-6D11-49AB-A429-A6316BDB949B}" destId="{34D64230-BBF3-4244-82A4-580F829EC201}" srcOrd="1" destOrd="0" presId="urn:microsoft.com/office/officeart/2005/8/layout/process1"/>
    <dgm:cxn modelId="{15B87B39-E0BF-4CA2-9BEC-1A466B02E7E5}" type="presOf" srcId="{6E7B4A8C-F16C-498D-BCC5-3554CDF0B46B}" destId="{DB449C74-130F-4007-B782-B0CF537A2417}" srcOrd="0" destOrd="0" presId="urn:microsoft.com/office/officeart/2005/8/layout/process1"/>
    <dgm:cxn modelId="{09FD8F63-321F-473C-A191-93DE490E4CC1}" type="presOf" srcId="{D84DC119-60ED-4BB9-9A98-0382B77FC113}" destId="{D5212270-0E75-4296-A5D8-EE994ED20EA2}" srcOrd="0" destOrd="0" presId="urn:microsoft.com/office/officeart/2005/8/layout/process1"/>
    <dgm:cxn modelId="{0D10DB64-62EB-4702-8D98-4D7E72CAB456}" type="presOf" srcId="{7592D0FF-8A52-4B14-9CBA-449C5D4FC6A3}" destId="{36136F58-A665-45E6-92D6-0E62EB18827F}" srcOrd="0" destOrd="0" presId="urn:microsoft.com/office/officeart/2005/8/layout/process1"/>
    <dgm:cxn modelId="{FE503749-6DA2-43E1-94DA-34E72E2BF459}" type="presOf" srcId="{2E7D326C-230B-42C7-9826-8BF297A14539}" destId="{9F236B2B-58A1-42B0-9DD6-383013693A7A}" srcOrd="0" destOrd="0" presId="urn:microsoft.com/office/officeart/2005/8/layout/process1"/>
    <dgm:cxn modelId="{29A1BD6D-3338-4877-A392-C5CD33B1E579}" srcId="{D84DC119-60ED-4BB9-9A98-0382B77FC113}" destId="{FBDC1219-37D1-4A6C-87C6-7EF6076EC327}" srcOrd="0" destOrd="0" parTransId="{0695B224-B4A0-4224-B693-D5CC3120CD39}" sibTransId="{E3C2120F-B712-4A33-A3A3-4C80A533195D}"/>
    <dgm:cxn modelId="{3157234E-D7EE-4787-BDA5-D2A893FC691A}" srcId="{D84DC119-60ED-4BB9-9A98-0382B77FC113}" destId="{3E3646F2-B711-4BFB-810D-3CF5F504C89B}" srcOrd="1" destOrd="0" parTransId="{9FCB4DF6-05EE-4E61-9113-A5DEAF489C6E}" sibTransId="{5733A365-70FF-45C6-BEC9-02A8D2EAFD62}"/>
    <dgm:cxn modelId="{E0EAFA72-A796-45CD-B579-F3C8D84D53F6}" type="presOf" srcId="{6E7B4A8C-F16C-498D-BCC5-3554CDF0B46B}" destId="{3B5B46F9-FB38-476C-AA28-6C1D6394828A}" srcOrd="1" destOrd="0" presId="urn:microsoft.com/office/officeart/2005/8/layout/process1"/>
    <dgm:cxn modelId="{0AD65378-86E1-4417-9BE1-65DB92F2228A}" type="presOf" srcId="{F8FBE351-F715-4768-9E8D-8BB92D4A066D}" destId="{0A878A6E-AD6B-46CA-93DA-5CBD4925FC22}" srcOrd="0" destOrd="0" presId="urn:microsoft.com/office/officeart/2005/8/layout/process1"/>
    <dgm:cxn modelId="{582E4C7B-6726-4E0C-B4EC-B91294CD6D5A}" type="presOf" srcId="{E3C2120F-B712-4A33-A3A3-4C80A533195D}" destId="{3DFF6F53-E41C-48DB-ACB2-37121A8DFBF6}" srcOrd="0" destOrd="0" presId="urn:microsoft.com/office/officeart/2005/8/layout/process1"/>
    <dgm:cxn modelId="{D3945D84-C4FD-4EF7-B30D-172D6C73C3F7}" type="presOf" srcId="{E00A6BAC-A2AD-4394-A48F-1AE7C25DB279}" destId="{B1608BBB-966E-4749-A2F0-B36D2ABDC20F}" srcOrd="0" destOrd="0" presId="urn:microsoft.com/office/officeart/2005/8/layout/process1"/>
    <dgm:cxn modelId="{A4ADCD89-6D36-4D34-B959-2DE102AA146D}" srcId="{D84DC119-60ED-4BB9-9A98-0382B77FC113}" destId="{E00A6BAC-A2AD-4394-A48F-1AE7C25DB279}" srcOrd="5" destOrd="0" parTransId="{56C5DAA1-8F57-4F93-B30D-2A0EE1659562}" sibTransId="{547A511F-DC78-4571-B3D7-462D4836C105}"/>
    <dgm:cxn modelId="{B553328F-815E-427B-8707-F4BAFB378879}" type="presOf" srcId="{C3BABE33-FB8B-49A3-BF73-BCDFBB425A7A}" destId="{A9F4B94F-4610-4EC8-8E81-101E4B4B7C14}" srcOrd="0" destOrd="0" presId="urn:microsoft.com/office/officeart/2005/8/layout/process1"/>
    <dgm:cxn modelId="{5A61C29B-DDC2-4FE7-B256-032B148245C2}" type="presOf" srcId="{3E3646F2-B711-4BFB-810D-3CF5F504C89B}" destId="{65E9BE2D-8EEA-4CC3-A42D-484D6F22CC2B}" srcOrd="0" destOrd="0" presId="urn:microsoft.com/office/officeart/2005/8/layout/process1"/>
    <dgm:cxn modelId="{E4AF519D-707D-4452-AA01-4D352C65A0C2}" srcId="{D84DC119-60ED-4BB9-9A98-0382B77FC113}" destId="{7592D0FF-8A52-4B14-9CBA-449C5D4FC6A3}" srcOrd="3" destOrd="0" parTransId="{37B133F3-CA93-4AEF-A416-3D8C18111A9E}" sibTransId="{6E7B4A8C-F16C-498D-BCC5-3554CDF0B46B}"/>
    <dgm:cxn modelId="{506BA4AA-8DB4-43A0-823B-228A96D9C1D4}" type="presOf" srcId="{E829662C-6D11-49AB-A429-A6316BDB949B}" destId="{561732D6-E91D-4B4A-AF79-0D88A6675748}" srcOrd="0" destOrd="0" presId="urn:microsoft.com/office/officeart/2005/8/layout/process1"/>
    <dgm:cxn modelId="{0A21ACC3-F0B5-4048-9468-93FE6CDCD176}" srcId="{D84DC119-60ED-4BB9-9A98-0382B77FC113}" destId="{F8FBE351-F715-4768-9E8D-8BB92D4A066D}" srcOrd="4" destOrd="0" parTransId="{1EEADDB0-F80D-49B3-8895-C91F742891BB}" sibTransId="{2E7D326C-230B-42C7-9826-8BF297A14539}"/>
    <dgm:cxn modelId="{D33C45DD-ABA6-4B82-AEC9-146059F74A8F}" type="presOf" srcId="{5733A365-70FF-45C6-BEC9-02A8D2EAFD62}" destId="{697A4052-B75C-44A8-920F-03ACFF966311}" srcOrd="1" destOrd="0" presId="urn:microsoft.com/office/officeart/2005/8/layout/process1"/>
    <dgm:cxn modelId="{CCE6F2E3-7B6D-49BE-A157-1D14B1006D35}" type="presOf" srcId="{2E7D326C-230B-42C7-9826-8BF297A14539}" destId="{66824475-249F-4934-AEFE-883F58FF747D}" srcOrd="1" destOrd="0" presId="urn:microsoft.com/office/officeart/2005/8/layout/process1"/>
    <dgm:cxn modelId="{E0CD73EC-CAF6-4D41-9E1A-05E8A2FF4339}" srcId="{D84DC119-60ED-4BB9-9A98-0382B77FC113}" destId="{C3BABE33-FB8B-49A3-BF73-BCDFBB425A7A}" srcOrd="2" destOrd="0" parTransId="{71084E74-7DBC-40EB-8E3C-CEE2AC638D06}" sibTransId="{E829662C-6D11-49AB-A429-A6316BDB949B}"/>
    <dgm:cxn modelId="{CEA0D0F9-1237-4EA4-91BF-60D1F9012390}" type="presOf" srcId="{5733A365-70FF-45C6-BEC9-02A8D2EAFD62}" destId="{0F333594-A579-4857-87A6-7462FDD5296A}" srcOrd="0" destOrd="0" presId="urn:microsoft.com/office/officeart/2005/8/layout/process1"/>
    <dgm:cxn modelId="{5C886612-EEE7-401F-8000-553FB6F09F04}" type="presParOf" srcId="{D5212270-0E75-4296-A5D8-EE994ED20EA2}" destId="{F4A6E5DE-B9F7-4ADD-B7B9-89D0204D900C}" srcOrd="0" destOrd="0" presId="urn:microsoft.com/office/officeart/2005/8/layout/process1"/>
    <dgm:cxn modelId="{FDEBBF88-3922-495D-8641-5A27F4E140BD}" type="presParOf" srcId="{D5212270-0E75-4296-A5D8-EE994ED20EA2}" destId="{3DFF6F53-E41C-48DB-ACB2-37121A8DFBF6}" srcOrd="1" destOrd="0" presId="urn:microsoft.com/office/officeart/2005/8/layout/process1"/>
    <dgm:cxn modelId="{C53CDD3E-5042-4D3E-97A3-97B4CCC15512}" type="presParOf" srcId="{3DFF6F53-E41C-48DB-ACB2-37121A8DFBF6}" destId="{78041220-C183-48A7-A426-2A26A1DD94BC}" srcOrd="0" destOrd="0" presId="urn:microsoft.com/office/officeart/2005/8/layout/process1"/>
    <dgm:cxn modelId="{DC1E1419-2AF7-479A-B31B-1A85D9827067}" type="presParOf" srcId="{D5212270-0E75-4296-A5D8-EE994ED20EA2}" destId="{65E9BE2D-8EEA-4CC3-A42D-484D6F22CC2B}" srcOrd="2" destOrd="0" presId="urn:microsoft.com/office/officeart/2005/8/layout/process1"/>
    <dgm:cxn modelId="{0588BA86-9EAF-407C-BA33-8699D6AFAB17}" type="presParOf" srcId="{D5212270-0E75-4296-A5D8-EE994ED20EA2}" destId="{0F333594-A579-4857-87A6-7462FDD5296A}" srcOrd="3" destOrd="0" presId="urn:microsoft.com/office/officeart/2005/8/layout/process1"/>
    <dgm:cxn modelId="{EBA62855-0E1A-44C4-8EB0-D48275A3EA5F}" type="presParOf" srcId="{0F333594-A579-4857-87A6-7462FDD5296A}" destId="{697A4052-B75C-44A8-920F-03ACFF966311}" srcOrd="0" destOrd="0" presId="urn:microsoft.com/office/officeart/2005/8/layout/process1"/>
    <dgm:cxn modelId="{DD4FD4B1-D20A-45F9-8CA3-554FF45535EA}" type="presParOf" srcId="{D5212270-0E75-4296-A5D8-EE994ED20EA2}" destId="{A9F4B94F-4610-4EC8-8E81-101E4B4B7C14}" srcOrd="4" destOrd="0" presId="urn:microsoft.com/office/officeart/2005/8/layout/process1"/>
    <dgm:cxn modelId="{F425A058-44C6-4A06-9F1F-6240127D2D48}" type="presParOf" srcId="{D5212270-0E75-4296-A5D8-EE994ED20EA2}" destId="{561732D6-E91D-4B4A-AF79-0D88A6675748}" srcOrd="5" destOrd="0" presId="urn:microsoft.com/office/officeart/2005/8/layout/process1"/>
    <dgm:cxn modelId="{B63944C8-D701-456E-8C6A-8BDA7BD9AE1E}" type="presParOf" srcId="{561732D6-E91D-4B4A-AF79-0D88A6675748}" destId="{34D64230-BBF3-4244-82A4-580F829EC201}" srcOrd="0" destOrd="0" presId="urn:microsoft.com/office/officeart/2005/8/layout/process1"/>
    <dgm:cxn modelId="{60024AAF-1792-4371-A764-F3B3F7D7FBDF}" type="presParOf" srcId="{D5212270-0E75-4296-A5D8-EE994ED20EA2}" destId="{36136F58-A665-45E6-92D6-0E62EB18827F}" srcOrd="6" destOrd="0" presId="urn:microsoft.com/office/officeart/2005/8/layout/process1"/>
    <dgm:cxn modelId="{053F78A4-5C41-41D7-8FE1-724B779D4B61}" type="presParOf" srcId="{D5212270-0E75-4296-A5D8-EE994ED20EA2}" destId="{DB449C74-130F-4007-B782-B0CF537A2417}" srcOrd="7" destOrd="0" presId="urn:microsoft.com/office/officeart/2005/8/layout/process1"/>
    <dgm:cxn modelId="{655E5383-BFD0-46EB-9362-F5B744DD90C3}" type="presParOf" srcId="{DB449C74-130F-4007-B782-B0CF537A2417}" destId="{3B5B46F9-FB38-476C-AA28-6C1D6394828A}" srcOrd="0" destOrd="0" presId="urn:microsoft.com/office/officeart/2005/8/layout/process1"/>
    <dgm:cxn modelId="{E9F922E2-D5FD-4035-904A-C7FD84216B30}" type="presParOf" srcId="{D5212270-0E75-4296-A5D8-EE994ED20EA2}" destId="{0A878A6E-AD6B-46CA-93DA-5CBD4925FC22}" srcOrd="8" destOrd="0" presId="urn:microsoft.com/office/officeart/2005/8/layout/process1"/>
    <dgm:cxn modelId="{5DC18EF7-C049-48BB-ACDB-8C619267AE87}" type="presParOf" srcId="{D5212270-0E75-4296-A5D8-EE994ED20EA2}" destId="{9F236B2B-58A1-42B0-9DD6-383013693A7A}" srcOrd="9" destOrd="0" presId="urn:microsoft.com/office/officeart/2005/8/layout/process1"/>
    <dgm:cxn modelId="{DDEBC8B9-7441-46D3-92D5-63956DE4F414}" type="presParOf" srcId="{9F236B2B-58A1-42B0-9DD6-383013693A7A}" destId="{66824475-249F-4934-AEFE-883F58FF747D}" srcOrd="0" destOrd="0" presId="urn:microsoft.com/office/officeart/2005/8/layout/process1"/>
    <dgm:cxn modelId="{DF6DD6C2-60CE-4A74-96C9-F1AE0C2B4232}" type="presParOf" srcId="{D5212270-0E75-4296-A5D8-EE994ED20EA2}" destId="{B1608BBB-966E-4749-A2F0-B36D2ABDC20F}"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8E30E1-A7B1-4C36-989D-681928D750FB}" type="doc">
      <dgm:prSet loTypeId="urn:microsoft.com/office/officeart/2005/8/layout/chevron2" loCatId="process" qsTypeId="urn:microsoft.com/office/officeart/2005/8/quickstyle/simple1" qsCatId="simple" csTypeId="urn:microsoft.com/office/officeart/2005/8/colors/accent1_2" csCatId="accent1" phldr="1"/>
      <dgm:spPr/>
    </dgm:pt>
    <dgm:pt modelId="{AE6667F8-3873-461D-9585-7B71C7C315EA}">
      <dgm:prSet phldrT="[Text]" custT="1"/>
      <dgm:spPr/>
      <dgm:t>
        <a:bodyPr/>
        <a:lstStyle/>
        <a:p>
          <a:r>
            <a:rPr lang="vi-VN" sz="2400" b="0" i="0" u="none" dirty="0" err="1">
              <a:latin typeface="Tahoma" panose="020B0604030504040204" pitchFamily="34" charset="0"/>
              <a:ea typeface="Tahoma" panose="020B0604030504040204" pitchFamily="34" charset="0"/>
              <a:cs typeface="Tahoma" panose="020B0604030504040204" pitchFamily="34" charset="0"/>
            </a:rPr>
            <a:t>Đầu</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nối</a:t>
          </a:r>
          <a:r>
            <a:rPr lang="vi-VN" sz="2400" b="0" i="0" u="none" dirty="0">
              <a:latin typeface="Tahoma" panose="020B0604030504040204" pitchFamily="34" charset="0"/>
              <a:ea typeface="Tahoma" panose="020B0604030504040204" pitchFamily="34" charset="0"/>
              <a:cs typeface="Tahoma" panose="020B0604030504040204" pitchFamily="34" charset="0"/>
            </a:rPr>
            <a:t> USB (</a:t>
          </a:r>
          <a:r>
            <a:rPr lang="vi-VN" sz="2400" b="0" i="0" u="none" dirty="0" err="1">
              <a:latin typeface="Tahoma" panose="020B0604030504040204" pitchFamily="34" charset="0"/>
              <a:ea typeface="Tahoma" panose="020B0604030504040204" pitchFamily="34" charset="0"/>
              <a:cs typeface="Tahoma" panose="020B0604030504040204" pitchFamily="34" charset="0"/>
            </a:rPr>
            <a:t>bus</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nối</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tiếp</a:t>
          </a:r>
          <a:r>
            <a:rPr lang="vi-VN" sz="2400" b="0" i="0" u="none" dirty="0">
              <a:latin typeface="Tahoma" panose="020B0604030504040204" pitchFamily="34" charset="0"/>
              <a:ea typeface="Tahoma" panose="020B0604030504040204" pitchFamily="34" charset="0"/>
              <a:cs typeface="Tahoma" panose="020B0604030504040204" pitchFamily="34" charset="0"/>
            </a:rPr>
            <a:t> đa năng)</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F9933552-A9DB-49CB-8258-5E674A02C1F7}" type="parTrans" cxnId="{DBF647D4-9810-4004-84D0-A4EA6C191ADD}">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C3FF3363-D243-4EC0-A19C-6E77D8681BFB}" type="sibTrans" cxnId="{DBF647D4-9810-4004-84D0-A4EA6C191ADD}">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CC5BC505-87D7-4F20-96DB-FFA260D5E529}">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4</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64388196-FB82-4B5F-B475-9F9874D9EB94}" type="parTrans" cxnId="{29EA0DED-1C7F-449B-A34E-1AD4EDE688C8}">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85CDB108-CB9E-4108-82CD-91F62040F352}" type="sibTrans" cxnId="{29EA0DED-1C7F-449B-A34E-1AD4EDE688C8}">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66D92736-9E1B-4F56-A98C-7FD4B0359F41}">
      <dgm:prSet custT="1"/>
      <dgm:spPr/>
      <dgm:t>
        <a:bodyPr/>
        <a:lstStyle/>
        <a:p>
          <a:r>
            <a:rPr lang="vi-VN" sz="2400" b="0" dirty="0" err="1">
              <a:latin typeface="Tahoma" panose="020B0604030504040204" pitchFamily="34" charset="0"/>
              <a:ea typeface="Tahoma" panose="020B0604030504040204" pitchFamily="34" charset="0"/>
              <a:cs typeface="Tahoma" panose="020B0604030504040204" pitchFamily="34" charset="0"/>
            </a:rPr>
            <a:t>Bộ</a:t>
          </a:r>
          <a:r>
            <a:rPr lang="vi-VN" sz="2400" b="0" dirty="0">
              <a:latin typeface="Tahoma" panose="020B0604030504040204" pitchFamily="34" charset="0"/>
              <a:ea typeface="Tahoma" panose="020B0604030504040204" pitchFamily="34" charset="0"/>
              <a:cs typeface="Tahoma" panose="020B0604030504040204" pitchFamily="34" charset="0"/>
            </a:rPr>
            <a:t> công </a:t>
          </a:r>
          <a:r>
            <a:rPr lang="vi-VN" sz="2400" b="0" dirty="0" err="1">
              <a:latin typeface="Tahoma" panose="020B0604030504040204" pitchFamily="34" charset="0"/>
              <a:ea typeface="Tahoma" panose="020B0604030504040204" pitchFamily="34" charset="0"/>
              <a:cs typeface="Tahoma" panose="020B0604030504040204" pitchFamily="34" charset="0"/>
            </a:rPr>
            <a:t>cụ</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phần</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cứng</a:t>
          </a:r>
          <a:r>
            <a:rPr lang="vi-VN" sz="2400" b="0" dirty="0">
              <a:latin typeface="Tahoma" panose="020B0604030504040204" pitchFamily="34" charset="0"/>
              <a:ea typeface="Tahoma" panose="020B0604030504040204" pitchFamily="34" charset="0"/>
              <a:cs typeface="Tahoma" panose="020B0604030504040204" pitchFamily="34" charset="0"/>
            </a:rPr>
            <a:t> di </a:t>
          </a:r>
          <a:r>
            <a:rPr lang="vi-VN" sz="2400" b="0" dirty="0" err="1">
              <a:latin typeface="Tahoma" panose="020B0604030504040204" pitchFamily="34" charset="0"/>
              <a:ea typeface="Tahoma" panose="020B0604030504040204" pitchFamily="34" charset="0"/>
              <a:cs typeface="Tahoma" panose="020B0604030504040204" pitchFamily="34" charset="0"/>
            </a:rPr>
            <a:t>động</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Ví</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dụ</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Pro</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Tech</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Toolkit</a:t>
          </a:r>
          <a:r>
            <a:rPr lang="vi-VN" sz="2400" b="0" dirty="0">
              <a:latin typeface="Tahoma" panose="020B0604030504040204" pitchFamily="34" charset="0"/>
              <a:ea typeface="Tahoma" panose="020B0604030504040204" pitchFamily="34" charset="0"/>
              <a:cs typeface="Tahoma" panose="020B0604030504040204" pitchFamily="34" charset="0"/>
            </a:rPr>
            <a:t>)</a:t>
          </a:r>
        </a:p>
      </dgm:t>
    </dgm:pt>
    <dgm:pt modelId="{FC17BA67-FD96-4A71-AA2B-3040CAA2B025}" type="parTrans" cxnId="{AE57920A-D42D-4B0B-826D-86F6D239392C}">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93C4E847-BBB2-4884-B38F-E9F4159A683A}" type="sibTrans" cxnId="{AE57920A-D42D-4B0B-826D-86F6D239392C}">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D3944EEE-21F3-4A08-8965-518C068A8AF7}">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6</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C637E765-E9D2-4597-B5CF-FCEC0A6533C8}" type="parTrans" cxnId="{12C90A09-79E8-4689-AC1A-7C7BD92E14F6}">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616062D6-662C-4F58-9A93-A67A861A435F}" type="sibTrans" cxnId="{12C90A09-79E8-4689-AC1A-7C7BD92E14F6}">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E524BE0F-EA2E-47AD-8957-B51FA7212AF9}">
      <dgm:prSet phldrT="[Text]" custT="1"/>
      <dgm:spPr/>
      <dgm:t>
        <a:bodyPr/>
        <a:lstStyle/>
        <a:p>
          <a:r>
            <a:rPr lang="vi-VN" sz="2400" b="0" i="0" u="none">
              <a:latin typeface="Tahoma" panose="020B0604030504040204" pitchFamily="34" charset="0"/>
              <a:ea typeface="Tahoma" panose="020B0604030504040204" pitchFamily="34" charset="0"/>
              <a:cs typeface="Tahoma" panose="020B0604030504040204" pitchFamily="34" charset="0"/>
            </a:rPr>
            <a:t>5</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0D01152D-11B3-41EF-8893-7A462BD6C70B}" type="parTrans" cxnId="{D5D55AA5-24A1-4A20-9C61-6FFB8AEDA913}">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D5F3FD55-84FA-4C89-A220-9103F65D5FF1}" type="sibTrans" cxnId="{D5D55AA5-24A1-4A20-9C61-6FFB8AEDA913}">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C94DCCE3-8D0D-4DF6-B674-D3D7B048D2DE}">
      <dgm:prSet phldrT="[Text]" custT="1"/>
      <dgm:spPr/>
      <dgm:t>
        <a:bodyPr/>
        <a:lstStyle/>
        <a:p>
          <a:r>
            <a:rPr lang="vi-VN" sz="2400" b="0" i="0" u="none">
              <a:latin typeface="Tahoma" panose="020B0604030504040204" pitchFamily="34" charset="0"/>
              <a:ea typeface="Tahoma" panose="020B0604030504040204" pitchFamily="34" charset="0"/>
              <a:cs typeface="Tahoma" panose="020B0604030504040204" pitchFamily="34" charset="0"/>
            </a:rPr>
            <a:t>7</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CC10FD27-4F1C-4AB6-88FE-E8DC0170488B}" type="parTrans" cxnId="{0963D24F-0DE7-4D09-A5A5-BCDC7EAB16D1}">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36D00483-B250-4976-BC19-BDE02101852E}" type="sibTrans" cxnId="{0963D24F-0DE7-4D09-A5A5-BCDC7EAB16D1}">
      <dgm:prSet/>
      <dgm:spPr/>
      <dgm:t>
        <a:bodyPr/>
        <a:lstStyle/>
        <a:p>
          <a:endParaRPr lang="vi-VN" sz="3600" b="0">
            <a:latin typeface="Tahoma" panose="020B0604030504040204" pitchFamily="34" charset="0"/>
            <a:ea typeface="Tahoma" panose="020B0604030504040204" pitchFamily="34" charset="0"/>
            <a:cs typeface="Tahoma" panose="020B0604030504040204" pitchFamily="34" charset="0"/>
          </a:endParaRPr>
        </a:p>
      </dgm:t>
    </dgm:pt>
    <dgm:pt modelId="{FA080FB5-03F7-4E6A-82FC-01DE42D57F7D}">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Máy tính xách tay hoặc máy tính để bàn</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6BB8B281-E3F2-4A6F-89FE-23D950535909}" type="parTrans" cxnId="{7D7EFB0B-C0E1-4C55-A438-59B4D376A2B2}">
      <dgm:prSet/>
      <dgm:spPr/>
      <dgm:t>
        <a:bodyPr/>
        <a:lstStyle/>
        <a:p>
          <a:endParaRPr lang="vi-VN" sz="2400" b="0"/>
        </a:p>
      </dgm:t>
    </dgm:pt>
    <dgm:pt modelId="{96F7A1CC-95CC-4B54-A838-14C5D59F8701}" type="sibTrans" cxnId="{7D7EFB0B-C0E1-4C55-A438-59B4D376A2B2}">
      <dgm:prSet/>
      <dgm:spPr/>
      <dgm:t>
        <a:bodyPr/>
        <a:lstStyle/>
        <a:p>
          <a:endParaRPr lang="vi-VN" sz="2400" b="0"/>
        </a:p>
      </dgm:t>
    </dgm:pt>
    <dgm:pt modelId="{28D56F09-C387-4EC9-8A2A-0E74EEFB2129}">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1</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DB9F986B-BB49-4EFD-AFFE-5AB5DF5E55BB}" type="sibTrans" cxnId="{89B6C7B4-7792-446A-881A-23A863220208}">
      <dgm:prSet/>
      <dgm:spPr/>
      <dgm:t>
        <a:bodyPr/>
        <a:lstStyle/>
        <a:p>
          <a:endParaRPr lang="vi-VN" sz="2400" b="0"/>
        </a:p>
      </dgm:t>
    </dgm:pt>
    <dgm:pt modelId="{3C10E099-0E26-49C8-B2C7-C93890F63F1A}" type="parTrans" cxnId="{89B6C7B4-7792-446A-881A-23A863220208}">
      <dgm:prSet/>
      <dgm:spPr/>
      <dgm:t>
        <a:bodyPr/>
        <a:lstStyle/>
        <a:p>
          <a:endParaRPr lang="vi-VN" sz="2400" b="0"/>
        </a:p>
      </dgm:t>
    </dgm:pt>
    <dgm:pt modelId="{6020901B-DD8F-4401-B82D-132AEDF61C8B}">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2</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E248C216-DC33-4801-98AE-CEBE4A323203}" type="parTrans" cxnId="{3E1F852E-19DA-4333-B70B-05B5810BEB46}">
      <dgm:prSet/>
      <dgm:spPr/>
      <dgm:t>
        <a:bodyPr/>
        <a:lstStyle/>
        <a:p>
          <a:endParaRPr lang="vi-VN" sz="2400" b="0"/>
        </a:p>
      </dgm:t>
    </dgm:pt>
    <dgm:pt modelId="{515F03D3-9B61-4F44-B6E3-486079F3334E}" type="sibTrans" cxnId="{3E1F852E-19DA-4333-B70B-05B5810BEB46}">
      <dgm:prSet/>
      <dgm:spPr/>
      <dgm:t>
        <a:bodyPr/>
        <a:lstStyle/>
        <a:p>
          <a:endParaRPr lang="vi-VN" sz="2400" b="0"/>
        </a:p>
      </dgm:t>
    </dgm:pt>
    <dgm:pt modelId="{CDD89018-C215-4253-89D8-F176A4A11103}">
      <dgm:prSe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3</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14A2C2A5-AA76-4E84-AD66-7F0E68F72C5E}" type="parTrans" cxnId="{CC1D6E22-77F7-4698-A2A4-F18066BC6760}">
      <dgm:prSet/>
      <dgm:spPr/>
      <dgm:t>
        <a:bodyPr/>
        <a:lstStyle/>
        <a:p>
          <a:endParaRPr lang="vi-VN" sz="2400" b="0"/>
        </a:p>
      </dgm:t>
    </dgm:pt>
    <dgm:pt modelId="{2D2F9070-440D-4FA6-BCA4-AAB6DC1AB3E5}" type="sibTrans" cxnId="{CC1D6E22-77F7-4698-A2A4-F18066BC6760}">
      <dgm:prSet/>
      <dgm:spPr/>
      <dgm:t>
        <a:bodyPr/>
        <a:lstStyle/>
        <a:p>
          <a:endParaRPr lang="vi-VN" sz="2400" b="0"/>
        </a:p>
      </dgm:t>
    </dgm:pt>
    <dgm:pt modelId="{6210E8A2-C61B-482B-A40C-6011ECAD83AF}">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Bộ </a:t>
          </a:r>
          <a:r>
            <a:rPr lang="vi-VN" sz="2400" b="0" dirty="0">
              <a:latin typeface="Tahoma" panose="020B0604030504040204" pitchFamily="34" charset="0"/>
              <a:ea typeface="Tahoma" panose="020B0604030504040204" pitchFamily="34" charset="0"/>
              <a:cs typeface="Tahoma" panose="020B0604030504040204" pitchFamily="34" charset="0"/>
            </a:rPr>
            <a:t>công </a:t>
          </a:r>
          <a:r>
            <a:rPr lang="vi-VN" sz="2400" b="0" dirty="0" err="1">
              <a:latin typeface="Tahoma" panose="020B0604030504040204" pitchFamily="34" charset="0"/>
              <a:ea typeface="Tahoma" panose="020B0604030504040204" pitchFamily="34" charset="0"/>
              <a:cs typeface="Tahoma" panose="020B0604030504040204" pitchFamily="34" charset="0"/>
            </a:rPr>
            <a:t>cụ</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pháp</a:t>
          </a:r>
          <a:r>
            <a:rPr lang="vi-VN" sz="2400" b="0" dirty="0">
              <a:latin typeface="Tahoma" panose="020B0604030504040204" pitchFamily="34" charset="0"/>
              <a:ea typeface="Tahoma" panose="020B0604030504040204" pitchFamily="34" charset="0"/>
              <a:cs typeface="Tahoma" panose="020B0604030504040204" pitchFamily="34" charset="0"/>
            </a:rPr>
            <a:t> y di </a:t>
          </a:r>
          <a:r>
            <a:rPr lang="vi-VN" sz="2400" b="0" dirty="0" err="1">
              <a:latin typeface="Tahoma" panose="020B0604030504040204" pitchFamily="34" charset="0"/>
              <a:ea typeface="Tahoma" panose="020B0604030504040204" pitchFamily="34" charset="0"/>
              <a:cs typeface="Tahoma" panose="020B0604030504040204" pitchFamily="34" charset="0"/>
            </a:rPr>
            <a:t>động</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6EE4220B-CDBF-47A7-A4B8-25EF96E77237}" type="parTrans" cxnId="{ED651A65-2E9F-482C-9C25-CE421949877F}">
      <dgm:prSet/>
      <dgm:spPr/>
      <dgm:t>
        <a:bodyPr/>
        <a:lstStyle/>
        <a:p>
          <a:endParaRPr lang="vi-VN" sz="2400" b="0"/>
        </a:p>
      </dgm:t>
    </dgm:pt>
    <dgm:pt modelId="{C2E00132-A540-4A0C-BF27-0B854DE0080F}" type="sibTrans" cxnId="{ED651A65-2E9F-482C-9C25-CE421949877F}">
      <dgm:prSet/>
      <dgm:spPr/>
      <dgm:t>
        <a:bodyPr/>
        <a:lstStyle/>
        <a:p>
          <a:endParaRPr lang="vi-VN" sz="2400" b="0"/>
        </a:p>
      </dgm:t>
    </dgm:pt>
    <dgm:pt modelId="{DC830DB8-C948-4455-936A-E5EA460FB91C}">
      <dgm:prSet phldrT="[Text]" custT="1"/>
      <dgm:spPr/>
      <dgm:t>
        <a:bodyPr/>
        <a:lstStyle/>
        <a:p>
          <a:r>
            <a:rPr lang="vi-VN" sz="2400" b="0" i="0" u="none">
              <a:latin typeface="Tahoma" panose="020B0604030504040204" pitchFamily="34" charset="0"/>
              <a:ea typeface="Tahoma" panose="020B0604030504040204" pitchFamily="34" charset="0"/>
              <a:cs typeface="Tahoma" panose="020B0604030504040204" pitchFamily="34" charset="0"/>
            </a:rPr>
            <a:t>Cáp </a:t>
          </a:r>
          <a:r>
            <a:rPr lang="vi-VN" sz="2400" b="0" i="0" u="none" dirty="0">
              <a:latin typeface="Tahoma" panose="020B0604030504040204" pitchFamily="34" charset="0"/>
              <a:ea typeface="Tahoma" panose="020B0604030504040204" pitchFamily="34" charset="0"/>
              <a:cs typeface="Tahoma" panose="020B0604030504040204" pitchFamily="34" charset="0"/>
            </a:rPr>
            <a:t>(bao </a:t>
          </a:r>
          <a:r>
            <a:rPr lang="vi-VN" sz="2400" b="0" i="0" u="none" dirty="0" err="1">
              <a:latin typeface="Tahoma" panose="020B0604030504040204" pitchFamily="34" charset="0"/>
              <a:ea typeface="Tahoma" panose="020B0604030504040204" pitchFamily="34" charset="0"/>
              <a:cs typeface="Tahoma" panose="020B0604030504040204" pitchFamily="34" charset="0"/>
            </a:rPr>
            <a:t>gồm</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FireWire</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Bluetooth</a:t>
          </a:r>
          <a:r>
            <a:rPr lang="vi-VN" sz="2400" b="0" i="0" u="none" dirty="0">
              <a:latin typeface="Tahoma" panose="020B0604030504040204" pitchFamily="34" charset="0"/>
              <a:ea typeface="Tahoma" panose="020B0604030504040204" pitchFamily="34" charset="0"/>
              <a:cs typeface="Tahoma" panose="020B0604030504040204" pitchFamily="34" charset="0"/>
            </a:rPr>
            <a:t> </a:t>
          </a:r>
          <a:r>
            <a:rPr lang="vi-VN" sz="2400" b="0" i="0" u="none" dirty="0" err="1">
              <a:latin typeface="Tahoma" panose="020B0604030504040204" pitchFamily="34" charset="0"/>
              <a:ea typeface="Tahoma" panose="020B0604030504040204" pitchFamily="34" charset="0"/>
              <a:cs typeface="Tahoma" panose="020B0604030504040204" pitchFamily="34" charset="0"/>
            </a:rPr>
            <a:t>và</a:t>
          </a:r>
          <a:r>
            <a:rPr lang="vi-VN" sz="2400" b="0" i="0" u="none" dirty="0">
              <a:latin typeface="Tahoma" panose="020B0604030504040204" pitchFamily="34" charset="0"/>
              <a:ea typeface="Tahoma" panose="020B0604030504040204" pitchFamily="34" charset="0"/>
              <a:cs typeface="Tahoma" panose="020B0604030504040204" pitchFamily="34" charset="0"/>
            </a:rPr>
            <a:t> IR)</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38BADD5A-1596-4B8D-B727-363BB68CF280}" type="parTrans" cxnId="{F6DC289C-1B3A-4B47-A97E-03BB001B1173}">
      <dgm:prSet/>
      <dgm:spPr/>
      <dgm:t>
        <a:bodyPr/>
        <a:lstStyle/>
        <a:p>
          <a:endParaRPr lang="vi-VN" sz="2400" b="0"/>
        </a:p>
      </dgm:t>
    </dgm:pt>
    <dgm:pt modelId="{1378C204-1A4D-4D1A-B378-9487E5227D39}" type="sibTrans" cxnId="{F6DC289C-1B3A-4B47-A97E-03BB001B1173}">
      <dgm:prSet/>
      <dgm:spPr/>
      <dgm:t>
        <a:bodyPr/>
        <a:lstStyle/>
        <a:p>
          <a:endParaRPr lang="vi-VN" sz="2400" b="0"/>
        </a:p>
      </dgm:t>
    </dgm:pt>
    <dgm:pt modelId="{2860495E-4727-47EF-8783-640337F8B55D}">
      <dgm:prSet phldrT="[Text]" custT="1"/>
      <dgm:spPr/>
      <dgm:t>
        <a:bodyPr/>
        <a:lstStyle/>
        <a:p>
          <a:r>
            <a:rPr lang="vi-VN" sz="2400" b="0">
              <a:latin typeface="Tahoma" panose="020B0604030504040204" pitchFamily="34" charset="0"/>
              <a:ea typeface="Tahoma" panose="020B0604030504040204" pitchFamily="34" charset="0"/>
              <a:cs typeface="Tahoma" panose="020B0604030504040204" pitchFamily="34" charset="0"/>
            </a:rPr>
            <a:t>Đầu </a:t>
          </a:r>
          <a:r>
            <a:rPr lang="vi-VN" sz="2400" b="0" dirty="0" err="1">
              <a:latin typeface="Tahoma" panose="020B0604030504040204" pitchFamily="34" charset="0"/>
              <a:ea typeface="Tahoma" panose="020B0604030504040204" pitchFamily="34" charset="0"/>
              <a:cs typeface="Tahoma" panose="020B0604030504040204" pitchFamily="34" charset="0"/>
            </a:rPr>
            <a:t>đọc</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thẻ</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nhớ</a:t>
          </a:r>
          <a:r>
            <a:rPr lang="vi-VN" sz="2400" b="0" dirty="0">
              <a:latin typeface="Tahoma" panose="020B0604030504040204" pitchFamily="34" charset="0"/>
              <a:ea typeface="Tahoma" panose="020B0604030504040204" pitchFamily="34" charset="0"/>
              <a:cs typeface="Tahoma" panose="020B0604030504040204" pitchFamily="34" charset="0"/>
            </a:rPr>
            <a:t> </a:t>
          </a:r>
          <a:r>
            <a:rPr lang="vi-VN" sz="2400" b="0" dirty="0" err="1">
              <a:latin typeface="Tahoma" panose="020B0604030504040204" pitchFamily="34" charset="0"/>
              <a:ea typeface="Tahoma" panose="020B0604030504040204" pitchFamily="34" charset="0"/>
              <a:cs typeface="Tahoma" panose="020B0604030504040204" pitchFamily="34" charset="0"/>
            </a:rPr>
            <a:t>Micro</a:t>
          </a:r>
          <a:r>
            <a:rPr lang="vi-VN" sz="2400" b="0" dirty="0">
              <a:latin typeface="Tahoma" panose="020B0604030504040204" pitchFamily="34" charset="0"/>
              <a:ea typeface="Tahoma" panose="020B0604030504040204" pitchFamily="34" charset="0"/>
              <a:cs typeface="Tahoma" panose="020B0604030504040204" pitchFamily="34" charset="0"/>
            </a:rPr>
            <a:t> SD</a:t>
          </a:r>
        </a:p>
      </dgm:t>
    </dgm:pt>
    <dgm:pt modelId="{D4FF0EED-F58E-4E69-BABF-2AD374919074}" type="parTrans" cxnId="{900D2BD9-C01E-43F1-ADE3-120E6E732E77}">
      <dgm:prSet/>
      <dgm:spPr/>
      <dgm:t>
        <a:bodyPr/>
        <a:lstStyle/>
        <a:p>
          <a:endParaRPr lang="vi-VN" sz="2400" b="0"/>
        </a:p>
      </dgm:t>
    </dgm:pt>
    <dgm:pt modelId="{F0EED9E7-C390-4A5B-8A5A-06A15E40559E}" type="sibTrans" cxnId="{900D2BD9-C01E-43F1-ADE3-120E6E732E77}">
      <dgm:prSet/>
      <dgm:spPr/>
      <dgm:t>
        <a:bodyPr/>
        <a:lstStyle/>
        <a:p>
          <a:endParaRPr lang="vi-VN" sz="2400" b="0"/>
        </a:p>
      </dgm:t>
    </dgm:pt>
    <dgm:pt modelId="{C2C6289D-4B03-49B0-8AA8-DB8EF48E52C8}">
      <dgm:prSet phldrT="[Text]" custT="1"/>
      <dgm:spPr/>
      <dgm:t>
        <a:bodyPr/>
        <a:lstStyle/>
        <a:p>
          <a:r>
            <a:rPr lang="vi-VN" sz="2400" b="0" i="0" u="none">
              <a:latin typeface="Tahoma" panose="020B0604030504040204" pitchFamily="34" charset="0"/>
              <a:ea typeface="Tahoma" panose="020B0604030504040204" pitchFamily="34" charset="0"/>
              <a:cs typeface="Tahoma" panose="020B0604030504040204" pitchFamily="34" charset="0"/>
            </a:rPr>
            <a:t>SIM card Reader</a:t>
          </a:r>
          <a:endParaRPr lang="vi-VN" sz="2400" b="0" dirty="0">
            <a:latin typeface="Tahoma" panose="020B0604030504040204" pitchFamily="34" charset="0"/>
            <a:ea typeface="Tahoma" panose="020B0604030504040204" pitchFamily="34" charset="0"/>
            <a:cs typeface="Tahoma" panose="020B0604030504040204" pitchFamily="34" charset="0"/>
          </a:endParaRPr>
        </a:p>
      </dgm:t>
    </dgm:pt>
    <dgm:pt modelId="{C9A540D8-C7FB-4D49-A284-75ECBF6499DD}" type="parTrans" cxnId="{DB3FAEDB-5E49-44DF-835A-F2C2E331ADEA}">
      <dgm:prSet/>
      <dgm:spPr/>
      <dgm:t>
        <a:bodyPr/>
        <a:lstStyle/>
        <a:p>
          <a:endParaRPr lang="vi-VN" sz="2400" b="0"/>
        </a:p>
      </dgm:t>
    </dgm:pt>
    <dgm:pt modelId="{0CB9734F-B900-46BF-B37C-F24BF056028C}" type="sibTrans" cxnId="{DB3FAEDB-5E49-44DF-835A-F2C2E331ADEA}">
      <dgm:prSet/>
      <dgm:spPr/>
      <dgm:t>
        <a:bodyPr/>
        <a:lstStyle/>
        <a:p>
          <a:endParaRPr lang="vi-VN" sz="2400" b="0"/>
        </a:p>
      </dgm:t>
    </dgm:pt>
    <dgm:pt modelId="{3070B9AD-2D73-4578-958C-539AFDC8450E}" type="pres">
      <dgm:prSet presAssocID="{C28E30E1-A7B1-4C36-989D-681928D750FB}" presName="linearFlow" presStyleCnt="0">
        <dgm:presLayoutVars>
          <dgm:dir/>
          <dgm:animLvl val="lvl"/>
          <dgm:resizeHandles val="exact"/>
        </dgm:presLayoutVars>
      </dgm:prSet>
      <dgm:spPr/>
    </dgm:pt>
    <dgm:pt modelId="{C9B22D0A-838A-4839-A1CC-6BB37036258E}" type="pres">
      <dgm:prSet presAssocID="{28D56F09-C387-4EC9-8A2A-0E74EEFB2129}" presName="composite" presStyleCnt="0"/>
      <dgm:spPr/>
    </dgm:pt>
    <dgm:pt modelId="{52C58BE8-B2BD-4715-8C21-B660E47694C3}" type="pres">
      <dgm:prSet presAssocID="{28D56F09-C387-4EC9-8A2A-0E74EEFB2129}" presName="parentText" presStyleLbl="alignNode1" presStyleIdx="0" presStyleCnt="7">
        <dgm:presLayoutVars>
          <dgm:chMax val="1"/>
          <dgm:bulletEnabled val="1"/>
        </dgm:presLayoutVars>
      </dgm:prSet>
      <dgm:spPr/>
    </dgm:pt>
    <dgm:pt modelId="{F8C99A79-C9D4-4E14-A1CE-117CCBA47DB6}" type="pres">
      <dgm:prSet presAssocID="{28D56F09-C387-4EC9-8A2A-0E74EEFB2129}" presName="descendantText" presStyleLbl="alignAcc1" presStyleIdx="0" presStyleCnt="7">
        <dgm:presLayoutVars>
          <dgm:bulletEnabled val="1"/>
        </dgm:presLayoutVars>
      </dgm:prSet>
      <dgm:spPr/>
    </dgm:pt>
    <dgm:pt modelId="{CFC9FF0E-6F5C-4245-9E2A-84A8A98DDAB3}" type="pres">
      <dgm:prSet presAssocID="{DB9F986B-BB49-4EFD-AFFE-5AB5DF5E55BB}" presName="sp" presStyleCnt="0"/>
      <dgm:spPr/>
    </dgm:pt>
    <dgm:pt modelId="{5902C495-145E-4CEB-ABE1-D70A740A3FAF}" type="pres">
      <dgm:prSet presAssocID="{6020901B-DD8F-4401-B82D-132AEDF61C8B}" presName="composite" presStyleCnt="0"/>
      <dgm:spPr/>
    </dgm:pt>
    <dgm:pt modelId="{8873E9AB-4AE4-4C57-916B-DDDB5C6F89C6}" type="pres">
      <dgm:prSet presAssocID="{6020901B-DD8F-4401-B82D-132AEDF61C8B}" presName="parentText" presStyleLbl="alignNode1" presStyleIdx="1" presStyleCnt="7">
        <dgm:presLayoutVars>
          <dgm:chMax val="1"/>
          <dgm:bulletEnabled val="1"/>
        </dgm:presLayoutVars>
      </dgm:prSet>
      <dgm:spPr/>
    </dgm:pt>
    <dgm:pt modelId="{B569915A-6E13-4ED7-A0F8-EF146BBF7F57}" type="pres">
      <dgm:prSet presAssocID="{6020901B-DD8F-4401-B82D-132AEDF61C8B}" presName="descendantText" presStyleLbl="alignAcc1" presStyleIdx="1" presStyleCnt="7">
        <dgm:presLayoutVars>
          <dgm:bulletEnabled val="1"/>
        </dgm:presLayoutVars>
      </dgm:prSet>
      <dgm:spPr/>
    </dgm:pt>
    <dgm:pt modelId="{2A97508D-D23D-48C4-8055-B69225078F3D}" type="pres">
      <dgm:prSet presAssocID="{515F03D3-9B61-4F44-B6E3-486079F3334E}" presName="sp" presStyleCnt="0"/>
      <dgm:spPr/>
    </dgm:pt>
    <dgm:pt modelId="{EC8EADA4-E39C-4BF8-9D88-9DC3CB04CBB3}" type="pres">
      <dgm:prSet presAssocID="{CDD89018-C215-4253-89D8-F176A4A11103}" presName="composite" presStyleCnt="0"/>
      <dgm:spPr/>
    </dgm:pt>
    <dgm:pt modelId="{9587CFD3-DDF6-4B2F-90FD-97D3B11A682A}" type="pres">
      <dgm:prSet presAssocID="{CDD89018-C215-4253-89D8-F176A4A11103}" presName="parentText" presStyleLbl="alignNode1" presStyleIdx="2" presStyleCnt="7">
        <dgm:presLayoutVars>
          <dgm:chMax val="1"/>
          <dgm:bulletEnabled val="1"/>
        </dgm:presLayoutVars>
      </dgm:prSet>
      <dgm:spPr/>
    </dgm:pt>
    <dgm:pt modelId="{F7064D7E-76BC-431F-B8ED-9D2137628D9B}" type="pres">
      <dgm:prSet presAssocID="{CDD89018-C215-4253-89D8-F176A4A11103}" presName="descendantText" presStyleLbl="alignAcc1" presStyleIdx="2" presStyleCnt="7">
        <dgm:presLayoutVars>
          <dgm:bulletEnabled val="1"/>
        </dgm:presLayoutVars>
      </dgm:prSet>
      <dgm:spPr/>
    </dgm:pt>
    <dgm:pt modelId="{EB4FBCC6-EBE6-42F7-8EDF-B1F388F48D01}" type="pres">
      <dgm:prSet presAssocID="{2D2F9070-440D-4FA6-BCA4-AAB6DC1AB3E5}" presName="sp" presStyleCnt="0"/>
      <dgm:spPr/>
    </dgm:pt>
    <dgm:pt modelId="{95CAA8DA-70E8-4C26-8905-FA788AFA533B}" type="pres">
      <dgm:prSet presAssocID="{CC5BC505-87D7-4F20-96DB-FFA260D5E529}" presName="composite" presStyleCnt="0"/>
      <dgm:spPr/>
    </dgm:pt>
    <dgm:pt modelId="{7DD1AE52-FEE9-4B1B-9CF9-C1CFAAABABB2}" type="pres">
      <dgm:prSet presAssocID="{CC5BC505-87D7-4F20-96DB-FFA260D5E529}" presName="parentText" presStyleLbl="alignNode1" presStyleIdx="3" presStyleCnt="7">
        <dgm:presLayoutVars>
          <dgm:chMax val="1"/>
          <dgm:bulletEnabled val="1"/>
        </dgm:presLayoutVars>
      </dgm:prSet>
      <dgm:spPr/>
    </dgm:pt>
    <dgm:pt modelId="{5D232663-6307-49B2-AB4F-C4A870FF081F}" type="pres">
      <dgm:prSet presAssocID="{CC5BC505-87D7-4F20-96DB-FFA260D5E529}" presName="descendantText" presStyleLbl="alignAcc1" presStyleIdx="3" presStyleCnt="7">
        <dgm:presLayoutVars>
          <dgm:bulletEnabled val="1"/>
        </dgm:presLayoutVars>
      </dgm:prSet>
      <dgm:spPr/>
    </dgm:pt>
    <dgm:pt modelId="{4701CF16-8D72-497A-B2DE-88D858540571}" type="pres">
      <dgm:prSet presAssocID="{85CDB108-CB9E-4108-82CD-91F62040F352}" presName="sp" presStyleCnt="0"/>
      <dgm:spPr/>
    </dgm:pt>
    <dgm:pt modelId="{F1AABAD2-1F87-413F-8FD8-A7510B6E86AF}" type="pres">
      <dgm:prSet presAssocID="{E524BE0F-EA2E-47AD-8957-B51FA7212AF9}" presName="composite" presStyleCnt="0"/>
      <dgm:spPr/>
    </dgm:pt>
    <dgm:pt modelId="{8766AA96-3AC4-4FDF-B984-9FDE86E3AFA1}" type="pres">
      <dgm:prSet presAssocID="{E524BE0F-EA2E-47AD-8957-B51FA7212AF9}" presName="parentText" presStyleLbl="alignNode1" presStyleIdx="4" presStyleCnt="7">
        <dgm:presLayoutVars>
          <dgm:chMax val="1"/>
          <dgm:bulletEnabled val="1"/>
        </dgm:presLayoutVars>
      </dgm:prSet>
      <dgm:spPr/>
    </dgm:pt>
    <dgm:pt modelId="{302BDADE-A2F7-43E0-B87B-CE0E838330D5}" type="pres">
      <dgm:prSet presAssocID="{E524BE0F-EA2E-47AD-8957-B51FA7212AF9}" presName="descendantText" presStyleLbl="alignAcc1" presStyleIdx="4" presStyleCnt="7">
        <dgm:presLayoutVars>
          <dgm:bulletEnabled val="1"/>
        </dgm:presLayoutVars>
      </dgm:prSet>
      <dgm:spPr/>
    </dgm:pt>
    <dgm:pt modelId="{E7937447-B0E9-4216-83C1-42DBB7C0A3D1}" type="pres">
      <dgm:prSet presAssocID="{D5F3FD55-84FA-4C89-A220-9103F65D5FF1}" presName="sp" presStyleCnt="0"/>
      <dgm:spPr/>
    </dgm:pt>
    <dgm:pt modelId="{1C476A91-10AF-4B1B-B835-F0EE6B275C7D}" type="pres">
      <dgm:prSet presAssocID="{D3944EEE-21F3-4A08-8965-518C068A8AF7}" presName="composite" presStyleCnt="0"/>
      <dgm:spPr/>
    </dgm:pt>
    <dgm:pt modelId="{C723895E-6C4A-4E46-9497-4FF12AEA6638}" type="pres">
      <dgm:prSet presAssocID="{D3944EEE-21F3-4A08-8965-518C068A8AF7}" presName="parentText" presStyleLbl="alignNode1" presStyleIdx="5" presStyleCnt="7">
        <dgm:presLayoutVars>
          <dgm:chMax val="1"/>
          <dgm:bulletEnabled val="1"/>
        </dgm:presLayoutVars>
      </dgm:prSet>
      <dgm:spPr/>
    </dgm:pt>
    <dgm:pt modelId="{22935A58-7185-493A-95E0-DC657D6CC9DA}" type="pres">
      <dgm:prSet presAssocID="{D3944EEE-21F3-4A08-8965-518C068A8AF7}" presName="descendantText" presStyleLbl="alignAcc1" presStyleIdx="5" presStyleCnt="7">
        <dgm:presLayoutVars>
          <dgm:bulletEnabled val="1"/>
        </dgm:presLayoutVars>
      </dgm:prSet>
      <dgm:spPr/>
    </dgm:pt>
    <dgm:pt modelId="{0A9090C0-1C42-4D24-B2A1-F6F4C42A2D94}" type="pres">
      <dgm:prSet presAssocID="{616062D6-662C-4F58-9A93-A67A861A435F}" presName="sp" presStyleCnt="0"/>
      <dgm:spPr/>
    </dgm:pt>
    <dgm:pt modelId="{43C6C7E4-96EC-4710-BFC9-9402329F0B31}" type="pres">
      <dgm:prSet presAssocID="{C94DCCE3-8D0D-4DF6-B674-D3D7B048D2DE}" presName="composite" presStyleCnt="0"/>
      <dgm:spPr/>
    </dgm:pt>
    <dgm:pt modelId="{27B9805B-DDB7-40CD-8C4E-1C0BFB200D60}" type="pres">
      <dgm:prSet presAssocID="{C94DCCE3-8D0D-4DF6-B674-D3D7B048D2DE}" presName="parentText" presStyleLbl="alignNode1" presStyleIdx="6" presStyleCnt="7">
        <dgm:presLayoutVars>
          <dgm:chMax val="1"/>
          <dgm:bulletEnabled val="1"/>
        </dgm:presLayoutVars>
      </dgm:prSet>
      <dgm:spPr/>
    </dgm:pt>
    <dgm:pt modelId="{EAC88219-1D81-4B70-BC11-34358B15791C}" type="pres">
      <dgm:prSet presAssocID="{C94DCCE3-8D0D-4DF6-B674-D3D7B048D2DE}" presName="descendantText" presStyleLbl="alignAcc1" presStyleIdx="6" presStyleCnt="7">
        <dgm:presLayoutVars>
          <dgm:bulletEnabled val="1"/>
        </dgm:presLayoutVars>
      </dgm:prSet>
      <dgm:spPr/>
    </dgm:pt>
  </dgm:ptLst>
  <dgm:cxnLst>
    <dgm:cxn modelId="{12C90A09-79E8-4689-AC1A-7C7BD92E14F6}" srcId="{C28E30E1-A7B1-4C36-989D-681928D750FB}" destId="{D3944EEE-21F3-4A08-8965-518C068A8AF7}" srcOrd="5" destOrd="0" parTransId="{C637E765-E9D2-4597-B5CF-FCEC0A6533C8}" sibTransId="{616062D6-662C-4F58-9A93-A67A861A435F}"/>
    <dgm:cxn modelId="{AE57920A-D42D-4B0B-826D-86F6D239392C}" srcId="{CDD89018-C215-4253-89D8-F176A4A11103}" destId="{66D92736-9E1B-4F56-A98C-7FD4B0359F41}" srcOrd="0" destOrd="0" parTransId="{FC17BA67-FD96-4A71-AA2B-3040CAA2B025}" sibTransId="{93C4E847-BBB2-4884-B38F-E9F4159A683A}"/>
    <dgm:cxn modelId="{7D7EFB0B-C0E1-4C55-A438-59B4D376A2B2}" srcId="{28D56F09-C387-4EC9-8A2A-0E74EEFB2129}" destId="{FA080FB5-03F7-4E6A-82FC-01DE42D57F7D}" srcOrd="0" destOrd="0" parTransId="{6BB8B281-E3F2-4A6F-89FE-23D950535909}" sibTransId="{96F7A1CC-95CC-4B54-A838-14C5D59F8701}"/>
    <dgm:cxn modelId="{CF2E7915-2E4A-42FE-B495-08235E07E287}" type="presOf" srcId="{2860495E-4727-47EF-8783-640337F8B55D}" destId="{22935A58-7185-493A-95E0-DC657D6CC9DA}" srcOrd="0" destOrd="0" presId="urn:microsoft.com/office/officeart/2005/8/layout/chevron2"/>
    <dgm:cxn modelId="{CC1D6E22-77F7-4698-A2A4-F18066BC6760}" srcId="{C28E30E1-A7B1-4C36-989D-681928D750FB}" destId="{CDD89018-C215-4253-89D8-F176A4A11103}" srcOrd="2" destOrd="0" parTransId="{14A2C2A5-AA76-4E84-AD66-7F0E68F72C5E}" sibTransId="{2D2F9070-440D-4FA6-BCA4-AAB6DC1AB3E5}"/>
    <dgm:cxn modelId="{3E1F852E-19DA-4333-B70B-05B5810BEB46}" srcId="{C28E30E1-A7B1-4C36-989D-681928D750FB}" destId="{6020901B-DD8F-4401-B82D-132AEDF61C8B}" srcOrd="1" destOrd="0" parTransId="{E248C216-DC33-4801-98AE-CEBE4A323203}" sibTransId="{515F03D3-9B61-4F44-B6E3-486079F3334E}"/>
    <dgm:cxn modelId="{5D0D7931-04E5-4D1C-B444-D6DFC1DC43D3}" type="presOf" srcId="{28D56F09-C387-4EC9-8A2A-0E74EEFB2129}" destId="{52C58BE8-B2BD-4715-8C21-B660E47694C3}" srcOrd="0" destOrd="0" presId="urn:microsoft.com/office/officeart/2005/8/layout/chevron2"/>
    <dgm:cxn modelId="{AC00955D-4B63-4C2C-834B-3A2A2F8E80A7}" type="presOf" srcId="{DC830DB8-C948-4455-936A-E5EA460FB91C}" destId="{302BDADE-A2F7-43E0-B87B-CE0E838330D5}" srcOrd="0" destOrd="0" presId="urn:microsoft.com/office/officeart/2005/8/layout/chevron2"/>
    <dgm:cxn modelId="{65512264-B4F7-4B77-95E9-7E7592BEC53C}" type="presOf" srcId="{CDD89018-C215-4253-89D8-F176A4A11103}" destId="{9587CFD3-DDF6-4B2F-90FD-97D3B11A682A}" srcOrd="0" destOrd="0" presId="urn:microsoft.com/office/officeart/2005/8/layout/chevron2"/>
    <dgm:cxn modelId="{ED651A65-2E9F-482C-9C25-CE421949877F}" srcId="{CC5BC505-87D7-4F20-96DB-FFA260D5E529}" destId="{6210E8A2-C61B-482B-A40C-6011ECAD83AF}" srcOrd="0" destOrd="0" parTransId="{6EE4220B-CDBF-47A7-A4B8-25EF96E77237}" sibTransId="{C2E00132-A540-4A0C-BF27-0B854DE0080F}"/>
    <dgm:cxn modelId="{1F27874A-B855-4F9A-8D9E-7FB85F06C7A0}" type="presOf" srcId="{C94DCCE3-8D0D-4DF6-B674-D3D7B048D2DE}" destId="{27B9805B-DDB7-40CD-8C4E-1C0BFB200D60}" srcOrd="0" destOrd="0" presId="urn:microsoft.com/office/officeart/2005/8/layout/chevron2"/>
    <dgm:cxn modelId="{584B234F-9DAE-45A7-AA4F-EE681473A91A}" type="presOf" srcId="{66D92736-9E1B-4F56-A98C-7FD4B0359F41}" destId="{F7064D7E-76BC-431F-B8ED-9D2137628D9B}" srcOrd="0" destOrd="0" presId="urn:microsoft.com/office/officeart/2005/8/layout/chevron2"/>
    <dgm:cxn modelId="{0963D24F-0DE7-4D09-A5A5-BCDC7EAB16D1}" srcId="{C28E30E1-A7B1-4C36-989D-681928D750FB}" destId="{C94DCCE3-8D0D-4DF6-B674-D3D7B048D2DE}" srcOrd="6" destOrd="0" parTransId="{CC10FD27-4F1C-4AB6-88FE-E8DC0170488B}" sibTransId="{36D00483-B250-4976-BC19-BDE02101852E}"/>
    <dgm:cxn modelId="{F490697A-90D2-4AF8-89ED-14F64CA69CF3}" type="presOf" srcId="{D3944EEE-21F3-4A08-8965-518C068A8AF7}" destId="{C723895E-6C4A-4E46-9497-4FF12AEA6638}" srcOrd="0" destOrd="0" presId="urn:microsoft.com/office/officeart/2005/8/layout/chevron2"/>
    <dgm:cxn modelId="{C769098E-2EF9-49BB-9089-A8B3AA2DF89A}" type="presOf" srcId="{6210E8A2-C61B-482B-A40C-6011ECAD83AF}" destId="{5D232663-6307-49B2-AB4F-C4A870FF081F}" srcOrd="0" destOrd="0" presId="urn:microsoft.com/office/officeart/2005/8/layout/chevron2"/>
    <dgm:cxn modelId="{F6DC289C-1B3A-4B47-A97E-03BB001B1173}" srcId="{E524BE0F-EA2E-47AD-8957-B51FA7212AF9}" destId="{DC830DB8-C948-4455-936A-E5EA460FB91C}" srcOrd="0" destOrd="0" parTransId="{38BADD5A-1596-4B8D-B727-363BB68CF280}" sibTransId="{1378C204-1A4D-4D1A-B378-9487E5227D39}"/>
    <dgm:cxn modelId="{782C86A1-83BA-49C4-B944-71678E6E5DE1}" type="presOf" srcId="{E524BE0F-EA2E-47AD-8957-B51FA7212AF9}" destId="{8766AA96-3AC4-4FDF-B984-9FDE86E3AFA1}" srcOrd="0" destOrd="0" presId="urn:microsoft.com/office/officeart/2005/8/layout/chevron2"/>
    <dgm:cxn modelId="{D5D55AA5-24A1-4A20-9C61-6FFB8AEDA913}" srcId="{C28E30E1-A7B1-4C36-989D-681928D750FB}" destId="{E524BE0F-EA2E-47AD-8957-B51FA7212AF9}" srcOrd="4" destOrd="0" parTransId="{0D01152D-11B3-41EF-8893-7A462BD6C70B}" sibTransId="{D5F3FD55-84FA-4C89-A220-9103F65D5FF1}"/>
    <dgm:cxn modelId="{89B6C7B4-7792-446A-881A-23A863220208}" srcId="{C28E30E1-A7B1-4C36-989D-681928D750FB}" destId="{28D56F09-C387-4EC9-8A2A-0E74EEFB2129}" srcOrd="0" destOrd="0" parTransId="{3C10E099-0E26-49C8-B2C7-C93890F63F1A}" sibTransId="{DB9F986B-BB49-4EFD-AFFE-5AB5DF5E55BB}"/>
    <dgm:cxn modelId="{25676FBB-C4C0-428D-AA6F-331A738B9B7B}" type="presOf" srcId="{6020901B-DD8F-4401-B82D-132AEDF61C8B}" destId="{8873E9AB-4AE4-4C57-916B-DDDB5C6F89C6}" srcOrd="0" destOrd="0" presId="urn:microsoft.com/office/officeart/2005/8/layout/chevron2"/>
    <dgm:cxn modelId="{CC5414C9-43FE-4813-A828-2B8F4334CEBB}" type="presOf" srcId="{C28E30E1-A7B1-4C36-989D-681928D750FB}" destId="{3070B9AD-2D73-4578-958C-539AFDC8450E}" srcOrd="0" destOrd="0" presId="urn:microsoft.com/office/officeart/2005/8/layout/chevron2"/>
    <dgm:cxn modelId="{E97B3CCE-7E4D-4640-972A-5C06A4C7640E}" type="presOf" srcId="{CC5BC505-87D7-4F20-96DB-FFA260D5E529}" destId="{7DD1AE52-FEE9-4B1B-9CF9-C1CFAAABABB2}" srcOrd="0" destOrd="0" presId="urn:microsoft.com/office/officeart/2005/8/layout/chevron2"/>
    <dgm:cxn modelId="{DBF647D4-9810-4004-84D0-A4EA6C191ADD}" srcId="{6020901B-DD8F-4401-B82D-132AEDF61C8B}" destId="{AE6667F8-3873-461D-9585-7B71C7C315EA}" srcOrd="0" destOrd="0" parTransId="{F9933552-A9DB-49CB-8258-5E674A02C1F7}" sibTransId="{C3FF3363-D243-4EC0-A19C-6E77D8681BFB}"/>
    <dgm:cxn modelId="{900D2BD9-C01E-43F1-ADE3-120E6E732E77}" srcId="{D3944EEE-21F3-4A08-8965-518C068A8AF7}" destId="{2860495E-4727-47EF-8783-640337F8B55D}" srcOrd="0" destOrd="0" parTransId="{D4FF0EED-F58E-4E69-BABF-2AD374919074}" sibTransId="{F0EED9E7-C390-4A5B-8A5A-06A15E40559E}"/>
    <dgm:cxn modelId="{DB3FAEDB-5E49-44DF-835A-F2C2E331ADEA}" srcId="{C94DCCE3-8D0D-4DF6-B674-D3D7B048D2DE}" destId="{C2C6289D-4B03-49B0-8AA8-DB8EF48E52C8}" srcOrd="0" destOrd="0" parTransId="{C9A540D8-C7FB-4D49-A284-75ECBF6499DD}" sibTransId="{0CB9734F-B900-46BF-B37C-F24BF056028C}"/>
    <dgm:cxn modelId="{EE491CDD-2D23-46B6-A637-BE93D7FA95E1}" type="presOf" srcId="{AE6667F8-3873-461D-9585-7B71C7C315EA}" destId="{B569915A-6E13-4ED7-A0F8-EF146BBF7F57}" srcOrd="0" destOrd="0" presId="urn:microsoft.com/office/officeart/2005/8/layout/chevron2"/>
    <dgm:cxn modelId="{DD61BBE8-A02E-4202-9D9D-468A77FF0C30}" type="presOf" srcId="{FA080FB5-03F7-4E6A-82FC-01DE42D57F7D}" destId="{F8C99A79-C9D4-4E14-A1CE-117CCBA47DB6}" srcOrd="0" destOrd="0" presId="urn:microsoft.com/office/officeart/2005/8/layout/chevron2"/>
    <dgm:cxn modelId="{29EA0DED-1C7F-449B-A34E-1AD4EDE688C8}" srcId="{C28E30E1-A7B1-4C36-989D-681928D750FB}" destId="{CC5BC505-87D7-4F20-96DB-FFA260D5E529}" srcOrd="3" destOrd="0" parTransId="{64388196-FB82-4B5F-B475-9F9874D9EB94}" sibTransId="{85CDB108-CB9E-4108-82CD-91F62040F352}"/>
    <dgm:cxn modelId="{C6E2E9F0-D44C-42BA-BF68-361866B0DBF3}" type="presOf" srcId="{C2C6289D-4B03-49B0-8AA8-DB8EF48E52C8}" destId="{EAC88219-1D81-4B70-BC11-34358B15791C}" srcOrd="0" destOrd="0" presId="urn:microsoft.com/office/officeart/2005/8/layout/chevron2"/>
    <dgm:cxn modelId="{EA0C5418-74F4-44BC-AB25-B944428F42BE}" type="presParOf" srcId="{3070B9AD-2D73-4578-958C-539AFDC8450E}" destId="{C9B22D0A-838A-4839-A1CC-6BB37036258E}" srcOrd="0" destOrd="0" presId="urn:microsoft.com/office/officeart/2005/8/layout/chevron2"/>
    <dgm:cxn modelId="{EE28B795-9330-4277-BF1F-F3444FF35E97}" type="presParOf" srcId="{C9B22D0A-838A-4839-A1CC-6BB37036258E}" destId="{52C58BE8-B2BD-4715-8C21-B660E47694C3}" srcOrd="0" destOrd="0" presId="urn:microsoft.com/office/officeart/2005/8/layout/chevron2"/>
    <dgm:cxn modelId="{69560288-7D62-4FC4-B171-B11CFD317A9E}" type="presParOf" srcId="{C9B22D0A-838A-4839-A1CC-6BB37036258E}" destId="{F8C99A79-C9D4-4E14-A1CE-117CCBA47DB6}" srcOrd="1" destOrd="0" presId="urn:microsoft.com/office/officeart/2005/8/layout/chevron2"/>
    <dgm:cxn modelId="{8CF8BD6E-18B7-4CCA-B676-81D787D8BD48}" type="presParOf" srcId="{3070B9AD-2D73-4578-958C-539AFDC8450E}" destId="{CFC9FF0E-6F5C-4245-9E2A-84A8A98DDAB3}" srcOrd="1" destOrd="0" presId="urn:microsoft.com/office/officeart/2005/8/layout/chevron2"/>
    <dgm:cxn modelId="{385AC6BC-7225-427F-95D9-876BEDD61711}" type="presParOf" srcId="{3070B9AD-2D73-4578-958C-539AFDC8450E}" destId="{5902C495-145E-4CEB-ABE1-D70A740A3FAF}" srcOrd="2" destOrd="0" presId="urn:microsoft.com/office/officeart/2005/8/layout/chevron2"/>
    <dgm:cxn modelId="{34358460-FB97-42F5-A95D-4D5662192B01}" type="presParOf" srcId="{5902C495-145E-4CEB-ABE1-D70A740A3FAF}" destId="{8873E9AB-4AE4-4C57-916B-DDDB5C6F89C6}" srcOrd="0" destOrd="0" presId="urn:microsoft.com/office/officeart/2005/8/layout/chevron2"/>
    <dgm:cxn modelId="{3FD8254D-4099-4788-9E8A-B0069776A5CC}" type="presParOf" srcId="{5902C495-145E-4CEB-ABE1-D70A740A3FAF}" destId="{B569915A-6E13-4ED7-A0F8-EF146BBF7F57}" srcOrd="1" destOrd="0" presId="urn:microsoft.com/office/officeart/2005/8/layout/chevron2"/>
    <dgm:cxn modelId="{8D00877D-79B2-4FA4-9F5F-64E0191E42EB}" type="presParOf" srcId="{3070B9AD-2D73-4578-958C-539AFDC8450E}" destId="{2A97508D-D23D-48C4-8055-B69225078F3D}" srcOrd="3" destOrd="0" presId="urn:microsoft.com/office/officeart/2005/8/layout/chevron2"/>
    <dgm:cxn modelId="{75BA44FC-F41B-4FC4-BFE2-4C03CA04DBD2}" type="presParOf" srcId="{3070B9AD-2D73-4578-958C-539AFDC8450E}" destId="{EC8EADA4-E39C-4BF8-9D88-9DC3CB04CBB3}" srcOrd="4" destOrd="0" presId="urn:microsoft.com/office/officeart/2005/8/layout/chevron2"/>
    <dgm:cxn modelId="{600209EC-8FA8-41F9-B319-BD0E2FCEEE71}" type="presParOf" srcId="{EC8EADA4-E39C-4BF8-9D88-9DC3CB04CBB3}" destId="{9587CFD3-DDF6-4B2F-90FD-97D3B11A682A}" srcOrd="0" destOrd="0" presId="urn:microsoft.com/office/officeart/2005/8/layout/chevron2"/>
    <dgm:cxn modelId="{3C8D98ED-BE47-425F-9DB7-16E1E8AEAD3F}" type="presParOf" srcId="{EC8EADA4-E39C-4BF8-9D88-9DC3CB04CBB3}" destId="{F7064D7E-76BC-431F-B8ED-9D2137628D9B}" srcOrd="1" destOrd="0" presId="urn:microsoft.com/office/officeart/2005/8/layout/chevron2"/>
    <dgm:cxn modelId="{008219CC-D28D-4D6E-9B8D-7F462609C4B5}" type="presParOf" srcId="{3070B9AD-2D73-4578-958C-539AFDC8450E}" destId="{EB4FBCC6-EBE6-42F7-8EDF-B1F388F48D01}" srcOrd="5" destOrd="0" presId="urn:microsoft.com/office/officeart/2005/8/layout/chevron2"/>
    <dgm:cxn modelId="{70247609-0DC2-4336-8C0A-9C583FAEEE2F}" type="presParOf" srcId="{3070B9AD-2D73-4578-958C-539AFDC8450E}" destId="{95CAA8DA-70E8-4C26-8905-FA788AFA533B}" srcOrd="6" destOrd="0" presId="urn:microsoft.com/office/officeart/2005/8/layout/chevron2"/>
    <dgm:cxn modelId="{02BD0F0E-B0A0-4CA2-9775-F2715FF6DD7A}" type="presParOf" srcId="{95CAA8DA-70E8-4C26-8905-FA788AFA533B}" destId="{7DD1AE52-FEE9-4B1B-9CF9-C1CFAAABABB2}" srcOrd="0" destOrd="0" presId="urn:microsoft.com/office/officeart/2005/8/layout/chevron2"/>
    <dgm:cxn modelId="{31FE7DBA-38D9-479A-84A6-369978DB6CDE}" type="presParOf" srcId="{95CAA8DA-70E8-4C26-8905-FA788AFA533B}" destId="{5D232663-6307-49B2-AB4F-C4A870FF081F}" srcOrd="1" destOrd="0" presId="urn:microsoft.com/office/officeart/2005/8/layout/chevron2"/>
    <dgm:cxn modelId="{72DAEAF4-5150-4803-9942-E4902599AEDB}" type="presParOf" srcId="{3070B9AD-2D73-4578-958C-539AFDC8450E}" destId="{4701CF16-8D72-497A-B2DE-88D858540571}" srcOrd="7" destOrd="0" presId="urn:microsoft.com/office/officeart/2005/8/layout/chevron2"/>
    <dgm:cxn modelId="{F89E6B68-D030-4093-B709-7BB5E3DAD8C1}" type="presParOf" srcId="{3070B9AD-2D73-4578-958C-539AFDC8450E}" destId="{F1AABAD2-1F87-413F-8FD8-A7510B6E86AF}" srcOrd="8" destOrd="0" presId="urn:microsoft.com/office/officeart/2005/8/layout/chevron2"/>
    <dgm:cxn modelId="{0B8AD284-BB30-460B-9843-6489C5224852}" type="presParOf" srcId="{F1AABAD2-1F87-413F-8FD8-A7510B6E86AF}" destId="{8766AA96-3AC4-4FDF-B984-9FDE86E3AFA1}" srcOrd="0" destOrd="0" presId="urn:microsoft.com/office/officeart/2005/8/layout/chevron2"/>
    <dgm:cxn modelId="{1083F2B2-8895-49CC-B3FE-A7D70448CE85}" type="presParOf" srcId="{F1AABAD2-1F87-413F-8FD8-A7510B6E86AF}" destId="{302BDADE-A2F7-43E0-B87B-CE0E838330D5}" srcOrd="1" destOrd="0" presId="urn:microsoft.com/office/officeart/2005/8/layout/chevron2"/>
    <dgm:cxn modelId="{F2937CAC-06D5-44F1-9EED-660DD57615A5}" type="presParOf" srcId="{3070B9AD-2D73-4578-958C-539AFDC8450E}" destId="{E7937447-B0E9-4216-83C1-42DBB7C0A3D1}" srcOrd="9" destOrd="0" presId="urn:microsoft.com/office/officeart/2005/8/layout/chevron2"/>
    <dgm:cxn modelId="{A2351FF8-9E91-40F9-88FC-60AC5D70694D}" type="presParOf" srcId="{3070B9AD-2D73-4578-958C-539AFDC8450E}" destId="{1C476A91-10AF-4B1B-B835-F0EE6B275C7D}" srcOrd="10" destOrd="0" presId="urn:microsoft.com/office/officeart/2005/8/layout/chevron2"/>
    <dgm:cxn modelId="{6FA205A0-6F9E-4E91-BF37-E67F5946B4B1}" type="presParOf" srcId="{1C476A91-10AF-4B1B-B835-F0EE6B275C7D}" destId="{C723895E-6C4A-4E46-9497-4FF12AEA6638}" srcOrd="0" destOrd="0" presId="urn:microsoft.com/office/officeart/2005/8/layout/chevron2"/>
    <dgm:cxn modelId="{0AC8B92C-56C2-4426-B26C-E86CA3EF3F21}" type="presParOf" srcId="{1C476A91-10AF-4B1B-B835-F0EE6B275C7D}" destId="{22935A58-7185-493A-95E0-DC657D6CC9DA}" srcOrd="1" destOrd="0" presId="urn:microsoft.com/office/officeart/2005/8/layout/chevron2"/>
    <dgm:cxn modelId="{CB9D4471-2606-4C94-8A94-CBD4D1AE89E9}" type="presParOf" srcId="{3070B9AD-2D73-4578-958C-539AFDC8450E}" destId="{0A9090C0-1C42-4D24-B2A1-F6F4C42A2D94}" srcOrd="11" destOrd="0" presId="urn:microsoft.com/office/officeart/2005/8/layout/chevron2"/>
    <dgm:cxn modelId="{056C5014-E1BF-4F8A-B86F-5AA0882A02F8}" type="presParOf" srcId="{3070B9AD-2D73-4578-958C-539AFDC8450E}" destId="{43C6C7E4-96EC-4710-BFC9-9402329F0B31}" srcOrd="12" destOrd="0" presId="urn:microsoft.com/office/officeart/2005/8/layout/chevron2"/>
    <dgm:cxn modelId="{D40E4AC9-0768-4D04-8E60-37A078F7C7F9}" type="presParOf" srcId="{43C6C7E4-96EC-4710-BFC9-9402329F0B31}" destId="{27B9805B-DDB7-40CD-8C4E-1C0BFB200D60}" srcOrd="0" destOrd="0" presId="urn:microsoft.com/office/officeart/2005/8/layout/chevron2"/>
    <dgm:cxn modelId="{45E92E24-AE44-4640-A7CE-6840C9452E98}" type="presParOf" srcId="{43C6C7E4-96EC-4710-BFC9-9402329F0B31}" destId="{EAC88219-1D81-4B70-BC11-34358B15791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2DEBC3-BB64-4E65-BA81-0863D7D7842E}"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vi-VN"/>
        </a:p>
      </dgm:t>
    </dgm:pt>
    <dgm:pt modelId="{B34D5A96-7A2B-4B41-8B93-3A7941A83337}">
      <dgm:prSet phldrT="[Text]"/>
      <dgm:spPr/>
      <dgm:t>
        <a:bodyPr/>
        <a:lstStyle/>
        <a:p>
          <a:r>
            <a:rPr lang="vi-VN" b="0" dirty="0">
              <a:latin typeface="Tahoma" panose="020B0604030504040204" pitchFamily="34" charset="0"/>
              <a:ea typeface="Tahoma" panose="020B0604030504040204" pitchFamily="34" charset="0"/>
              <a:cs typeface="Tahoma" panose="020B0604030504040204" pitchFamily="34" charset="0"/>
            </a:rPr>
            <a:t>1</a:t>
          </a:r>
        </a:p>
      </dgm:t>
    </dgm:pt>
    <dgm:pt modelId="{3C66719A-6CC0-4037-832D-FC342F5DB121}" type="parTrans" cxnId="{E280DC6A-2C91-464B-9263-FDBECA886E1F}">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1CD23CF2-1F1B-4E93-ADC2-00D7DC61F5ED}" type="sibTrans" cxnId="{E280DC6A-2C91-464B-9263-FDBECA886E1F}">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D869D7A4-69D6-4DEC-B3EE-BBEE889D5A0B}">
      <dgm:prSet phldrT="[Text]" custT="1"/>
      <dgm:spPr/>
      <dgm:t>
        <a:bodyPr/>
        <a:lstStyle/>
        <a:p>
          <a:r>
            <a:rPr lang="vi-VN" sz="2600" b="0" i="0" u="none" dirty="0">
              <a:latin typeface="Tahoma" panose="020B0604030504040204" pitchFamily="34" charset="0"/>
              <a:ea typeface="Tahoma" panose="020B0604030504040204" pitchFamily="34" charset="0"/>
              <a:cs typeface="Tahoma" panose="020B0604030504040204" pitchFamily="34" charset="0"/>
            </a:rPr>
            <a:t>Thông </a:t>
          </a:r>
          <a:r>
            <a:rPr lang="vi-VN" sz="2600" b="0" i="0" u="none" dirty="0" err="1">
              <a:latin typeface="Tahoma" panose="020B0604030504040204" pitchFamily="34" charset="0"/>
              <a:ea typeface="Tahoma" panose="020B0604030504040204" pitchFamily="34" charset="0"/>
              <a:cs typeface="Tahoma" panose="020B0604030504040204" pitchFamily="34" charset="0"/>
            </a:rPr>
            <a:t>báo</a:t>
          </a:r>
          <a:r>
            <a:rPr lang="vi-VN" sz="2600" b="0" i="0" u="none" dirty="0">
              <a:latin typeface="Tahoma" panose="020B0604030504040204" pitchFamily="34" charset="0"/>
              <a:ea typeface="Tahoma" panose="020B0604030504040204" pitchFamily="34" charset="0"/>
              <a:cs typeface="Tahoma" panose="020B0604030504040204" pitchFamily="34" charset="0"/>
            </a:rPr>
            <a:t> cho </a:t>
          </a:r>
          <a:r>
            <a:rPr lang="vi-VN" sz="2600" b="0" i="0" u="none" dirty="0" err="1">
              <a:latin typeface="Tahoma" panose="020B0604030504040204" pitchFamily="34" charset="0"/>
              <a:ea typeface="Tahoma" panose="020B0604030504040204" pitchFamily="34" charset="0"/>
              <a:cs typeface="Tahoma" panose="020B0604030504040204" pitchFamily="34" charset="0"/>
            </a:rPr>
            <a:t>những</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người</a:t>
          </a:r>
          <a:r>
            <a:rPr lang="vi-VN" sz="2600" b="0" i="0" u="none" dirty="0">
              <a:latin typeface="Tahoma" panose="020B0604030504040204" pitchFamily="34" charset="0"/>
              <a:ea typeface="Tahoma" panose="020B0604030504040204" pitchFamily="34" charset="0"/>
              <a:cs typeface="Tahoma" panose="020B0604030504040204" pitchFamily="34" charset="0"/>
            </a:rPr>
            <a:t> ra </a:t>
          </a:r>
          <a:r>
            <a:rPr lang="vi-VN" sz="2600" b="0" i="0" u="none" dirty="0" err="1">
              <a:latin typeface="Tahoma" panose="020B0604030504040204" pitchFamily="34" charset="0"/>
              <a:ea typeface="Tahoma" panose="020B0604030504040204" pitchFamily="34" charset="0"/>
              <a:cs typeface="Tahoma" panose="020B0604030504040204" pitchFamily="34" charset="0"/>
            </a:rPr>
            <a:t>quyết</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định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về</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sự</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cần</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thiết</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phải</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thực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hiện</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điều</a:t>
          </a:r>
          <a:r>
            <a:rPr lang="vi-VN" sz="2600" b="0" i="0" u="none" dirty="0">
              <a:latin typeface="Tahoma" panose="020B0604030504040204" pitchFamily="34" charset="0"/>
              <a:ea typeface="Tahoma" panose="020B0604030504040204" pitchFamily="34" charset="0"/>
              <a:cs typeface="Tahoma" panose="020B0604030504040204" pitchFamily="34" charset="0"/>
            </a:rPr>
            <a:t> tra </a:t>
          </a:r>
          <a:r>
            <a:rPr lang="vi-VN" sz="2600" b="0" i="0" u="none" dirty="0" err="1">
              <a:latin typeface="Tahoma" panose="020B0604030504040204" pitchFamily="34" charset="0"/>
              <a:ea typeface="Tahoma" panose="020B0604030504040204" pitchFamily="34" charset="0"/>
              <a:cs typeface="Tahoma" panose="020B0604030504040204" pitchFamily="34" charset="0"/>
            </a:rPr>
            <a:t>pháp</a:t>
          </a:r>
          <a:r>
            <a:rPr lang="vi-VN" sz="2600" b="0" i="0" u="none" dirty="0">
              <a:latin typeface="Tahoma" panose="020B0604030504040204" pitchFamily="34" charset="0"/>
              <a:ea typeface="Tahoma" panose="020B0604030504040204" pitchFamily="34" charset="0"/>
              <a:cs typeface="Tahoma" panose="020B0604030504040204" pitchFamily="34" charset="0"/>
            </a:rPr>
            <a:t> y, </a:t>
          </a:r>
          <a:r>
            <a:rPr lang="vi-VN" sz="2600" b="0" i="0" u="none" dirty="0" err="1">
              <a:latin typeface="Tahoma" panose="020B0604030504040204" pitchFamily="34" charset="0"/>
              <a:ea typeface="Tahoma" panose="020B0604030504040204" pitchFamily="34" charset="0"/>
              <a:cs typeface="Tahoma" panose="020B0604030504040204" pitchFamily="34" charset="0"/>
            </a:rPr>
            <a:t>và</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nhận</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được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sự</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ủy</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quyền</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bằng</a:t>
          </a:r>
          <a:r>
            <a:rPr lang="vi-VN" sz="2600" b="0" i="0" u="none" dirty="0">
              <a:latin typeface="Tahoma" panose="020B0604030504040204" pitchFamily="34" charset="0"/>
              <a:ea typeface="Tahoma" panose="020B0604030504040204" pitchFamily="34" charset="0"/>
              <a:cs typeface="Tahoma" panose="020B0604030504040204" pitchFamily="34" charset="0"/>
            </a:rPr>
            <a:t> văn </a:t>
          </a:r>
          <a:r>
            <a:rPr lang="vi-VN" sz="2600" b="0" i="0" u="none" dirty="0" err="1">
              <a:latin typeface="Tahoma" panose="020B0604030504040204" pitchFamily="34" charset="0"/>
              <a:ea typeface="Tahoma" panose="020B0604030504040204" pitchFamily="34" charset="0"/>
              <a:cs typeface="Tahoma" panose="020B0604030504040204" pitchFamily="34" charset="0"/>
            </a:rPr>
            <a:t>bản</a:t>
          </a:r>
          <a:endParaRPr lang="vi-VN" sz="2600" b="0" dirty="0">
            <a:latin typeface="Tahoma" panose="020B0604030504040204" pitchFamily="34" charset="0"/>
            <a:ea typeface="Tahoma" panose="020B0604030504040204" pitchFamily="34" charset="0"/>
            <a:cs typeface="Tahoma" panose="020B0604030504040204" pitchFamily="34" charset="0"/>
          </a:endParaRPr>
        </a:p>
      </dgm:t>
    </dgm:pt>
    <dgm:pt modelId="{7668A4E4-6C90-48A8-A217-791B6F7F866E}" type="parTrans" cxnId="{BC2927FC-FB2D-4550-B7E8-DC26F68AA5CE}">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98C5870F-E874-49D3-9E68-F43388972F63}" type="sibTrans" cxnId="{BC2927FC-FB2D-4550-B7E8-DC26F68AA5CE}">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FA9EBE7C-2B4D-476B-8566-41925EF2C0E7}">
      <dgm:prSet phldrT="[Text]"/>
      <dgm:spPr/>
      <dgm:t>
        <a:bodyPr/>
        <a:lstStyle/>
        <a:p>
          <a:r>
            <a:rPr lang="vi-VN" b="0" dirty="0">
              <a:latin typeface="Tahoma" panose="020B0604030504040204" pitchFamily="34" charset="0"/>
              <a:ea typeface="Tahoma" panose="020B0604030504040204" pitchFamily="34" charset="0"/>
              <a:cs typeface="Tahoma" panose="020B0604030504040204" pitchFamily="34" charset="0"/>
            </a:rPr>
            <a:t>2</a:t>
          </a:r>
        </a:p>
      </dgm:t>
    </dgm:pt>
    <dgm:pt modelId="{46ACFAFD-6F82-41EB-A2A7-6C944C707B10}" type="parTrans" cxnId="{0AE92050-D061-412A-8E9D-02ED1CE1B920}">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B47175DE-8CA2-4C0F-9CCC-03185AD8870B}" type="sibTrans" cxnId="{0AE92050-D061-412A-8E9D-02ED1CE1B920}">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A369189D-5185-48AB-AC66-4985CA49FC1C}">
      <dgm:prSet phldrT="[Text]" custT="1"/>
      <dgm:spPr/>
      <dgm:t>
        <a:bodyPr/>
        <a:lstStyle/>
        <a:p>
          <a:r>
            <a:rPr lang="vi-VN" sz="2600" b="0" i="0" u="none" dirty="0" err="1">
              <a:latin typeface="Tahoma" panose="020B0604030504040204" pitchFamily="34" charset="0"/>
              <a:ea typeface="Tahoma" panose="020B0604030504040204" pitchFamily="34" charset="0"/>
              <a:cs typeface="Tahoma" panose="020B0604030504040204" pitchFamily="34" charset="0"/>
            </a:rPr>
            <a:t>Nói</a:t>
          </a:r>
          <a:r>
            <a:rPr lang="vi-VN" sz="2600" b="0" i="0" u="none" dirty="0">
              <a:latin typeface="Tahoma" panose="020B0604030504040204" pitchFamily="34" charset="0"/>
              <a:ea typeface="Tahoma" panose="020B0604030504040204" pitchFamily="34" charset="0"/>
              <a:cs typeface="Tahoma" panose="020B0604030504040204" pitchFamily="34" charset="0"/>
            </a:rPr>
            <a:t> chung, </a:t>
          </a:r>
          <a:r>
            <a:rPr lang="vi-VN" sz="2600" b="0" i="0" u="none" dirty="0" err="1">
              <a:latin typeface="Tahoma" panose="020B0604030504040204" pitchFamily="34" charset="0"/>
              <a:ea typeface="Tahoma" panose="020B0604030504040204" pitchFamily="34" charset="0"/>
              <a:cs typeface="Tahoma" panose="020B0604030504040204" pitchFamily="34" charset="0"/>
            </a:rPr>
            <a:t>các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chính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sách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và</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thủ</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tục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ứng</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phó</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sự</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cố</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xác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định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thẩm</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quyền</a:t>
          </a:r>
          <a:r>
            <a:rPr lang="vi-VN" sz="2600" b="0" i="0" u="none" dirty="0">
              <a:latin typeface="Tahoma" panose="020B0604030504040204" pitchFamily="34" charset="0"/>
              <a:ea typeface="Tahoma" panose="020B0604030504040204" pitchFamily="34" charset="0"/>
              <a:cs typeface="Tahoma" panose="020B0604030504040204" pitchFamily="34" charset="0"/>
            </a:rPr>
            <a:t> ra </a:t>
          </a:r>
          <a:r>
            <a:rPr lang="vi-VN" sz="2600" b="0" i="0" u="none" dirty="0" err="1">
              <a:latin typeface="Tahoma" panose="020B0604030504040204" pitchFamily="34" charset="0"/>
              <a:ea typeface="Tahoma" panose="020B0604030504040204" pitchFamily="34" charset="0"/>
              <a:cs typeface="Tahoma" panose="020B0604030504040204" pitchFamily="34" charset="0"/>
            </a:rPr>
            <a:t>quyết</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định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và</a:t>
          </a:r>
          <a:r>
            <a:rPr lang="vi-VN" sz="2600" b="0" i="0" u="none" dirty="0">
              <a:latin typeface="Tahoma" panose="020B0604030504040204" pitchFamily="34" charset="0"/>
              <a:ea typeface="Tahoma" panose="020B0604030504040204" pitchFamily="34" charset="0"/>
              <a:cs typeface="Tahoma" panose="020B0604030504040204" pitchFamily="34" charset="0"/>
            </a:rPr>
            <a:t> quy </a:t>
          </a:r>
          <a:r>
            <a:rPr lang="vi-VN" sz="2600" b="0" i="0" u="none" dirty="0" err="1">
              <a:latin typeface="Tahoma" panose="020B0604030504040204" pitchFamily="34" charset="0"/>
              <a:ea typeface="Tahoma" panose="020B0604030504040204" pitchFamily="34" charset="0"/>
              <a:cs typeface="Tahoma" panose="020B0604030504040204" pitchFamily="34" charset="0"/>
            </a:rPr>
            <a:t>trình</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để</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có</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được</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sự</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ủy</a:t>
          </a:r>
          <a:r>
            <a:rPr lang="vi-VN" sz="2600" b="0" i="0" u="none" dirty="0">
              <a:latin typeface="Tahoma" panose="020B0604030504040204" pitchFamily="34" charset="0"/>
              <a:ea typeface="Tahoma" panose="020B0604030504040204" pitchFamily="34" charset="0"/>
              <a:cs typeface="Tahoma" panose="020B0604030504040204" pitchFamily="34" charset="0"/>
            </a:rPr>
            <a:t> </a:t>
          </a:r>
          <a:r>
            <a:rPr lang="vi-VN" sz="2600" b="0" i="0" u="none" dirty="0" err="1">
              <a:latin typeface="Tahoma" panose="020B0604030504040204" pitchFamily="34" charset="0"/>
              <a:ea typeface="Tahoma" panose="020B0604030504040204" pitchFamily="34" charset="0"/>
              <a:cs typeface="Tahoma" panose="020B0604030504040204" pitchFamily="34" charset="0"/>
            </a:rPr>
            <a:t>quyền</a:t>
          </a:r>
          <a:endParaRPr lang="vi-VN" sz="2600" b="0" dirty="0">
            <a:latin typeface="Tahoma" panose="020B0604030504040204" pitchFamily="34" charset="0"/>
            <a:ea typeface="Tahoma" panose="020B0604030504040204" pitchFamily="34" charset="0"/>
            <a:cs typeface="Tahoma" panose="020B0604030504040204" pitchFamily="34" charset="0"/>
          </a:endParaRPr>
        </a:p>
      </dgm:t>
    </dgm:pt>
    <dgm:pt modelId="{58E6BB96-7455-4B6C-A680-F2D62A7B7481}" type="parTrans" cxnId="{02949C84-AC42-4ED7-8778-6F2C2533E886}">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00C3183C-9D04-4493-8646-F42077179DF9}" type="sibTrans" cxnId="{02949C84-AC42-4ED7-8778-6F2C2533E886}">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C85E5A47-2DA9-4C36-89D2-40E09A155478}">
      <dgm:prSet phldrT="[Text]"/>
      <dgm:spPr/>
      <dgm:t>
        <a:bodyPr/>
        <a:lstStyle/>
        <a:p>
          <a:r>
            <a:rPr lang="vi-VN" b="0" dirty="0">
              <a:latin typeface="Tahoma" panose="020B0604030504040204" pitchFamily="34" charset="0"/>
              <a:ea typeface="Tahoma" panose="020B0604030504040204" pitchFamily="34" charset="0"/>
              <a:cs typeface="Tahoma" panose="020B0604030504040204" pitchFamily="34" charset="0"/>
            </a:rPr>
            <a:t>3</a:t>
          </a:r>
        </a:p>
      </dgm:t>
    </dgm:pt>
    <dgm:pt modelId="{FE1952C1-868B-4F2D-BDBE-F1DCEB5181FE}" type="parTrans" cxnId="{238D6495-F1A0-434A-8BB3-8EB0CDBC3060}">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B0618C26-2266-4C85-989B-FF55F3BBAE43}" type="sibTrans" cxnId="{238D6495-F1A0-434A-8BB3-8EB0CDBC3060}">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48D8BB17-B870-4F74-8BCD-FAF25C9E51B3}">
      <dgm:prSet phldrT="[Text]" custT="1"/>
      <dgm:spPr/>
      <dgm:t>
        <a:bodyPr/>
        <a:lstStyle/>
        <a:p>
          <a:r>
            <a:rPr lang="vi-VN" sz="2600" b="0" dirty="0">
              <a:latin typeface="Tahoma" panose="020B0604030504040204" pitchFamily="34" charset="0"/>
              <a:ea typeface="Tahoma" panose="020B0604030504040204" pitchFamily="34" charset="0"/>
              <a:cs typeface="Tahoma" panose="020B0604030504040204" pitchFamily="34" charset="0"/>
            </a:rPr>
            <a:t>Sau khi </a:t>
          </a:r>
          <a:r>
            <a:rPr lang="vi-VN" sz="2600" b="0" dirty="0" err="1">
              <a:latin typeface="Tahoma" panose="020B0604030504040204" pitchFamily="34" charset="0"/>
              <a:ea typeface="Tahoma" panose="020B0604030504040204" pitchFamily="34" charset="0"/>
              <a:cs typeface="Tahoma" panose="020B0604030504040204" pitchFamily="34" charset="0"/>
            </a:rPr>
            <a:t>được</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ủy</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quyền</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hãy</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đánh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giá</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tình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hình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và</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xác</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định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quá</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trình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hành</a:t>
          </a:r>
          <a:r>
            <a:rPr lang="vi-VN" sz="2600" b="0" dirty="0">
              <a:latin typeface="Tahoma" panose="020B0604030504040204" pitchFamily="34" charset="0"/>
              <a:ea typeface="Tahoma" panose="020B0604030504040204" pitchFamily="34" charset="0"/>
              <a:cs typeface="Tahoma" panose="020B0604030504040204" pitchFamily="34" charset="0"/>
            </a:rPr>
            <a:t> </a:t>
          </a:r>
          <a:r>
            <a:rPr lang="vi-VN" sz="2600" b="0" dirty="0" err="1">
              <a:latin typeface="Tahoma" panose="020B0604030504040204" pitchFamily="34" charset="0"/>
              <a:ea typeface="Tahoma" panose="020B0604030504040204" pitchFamily="34" charset="0"/>
              <a:cs typeface="Tahoma" panose="020B0604030504040204" pitchFamily="34" charset="0"/>
            </a:rPr>
            <a:t>động</a:t>
          </a:r>
          <a:endParaRPr lang="vi-VN" sz="2600" b="0" dirty="0">
            <a:latin typeface="Tahoma" panose="020B0604030504040204" pitchFamily="34" charset="0"/>
            <a:ea typeface="Tahoma" panose="020B0604030504040204" pitchFamily="34" charset="0"/>
            <a:cs typeface="Tahoma" panose="020B0604030504040204" pitchFamily="34" charset="0"/>
          </a:endParaRPr>
        </a:p>
      </dgm:t>
    </dgm:pt>
    <dgm:pt modelId="{F3F5625F-18F3-4D10-B485-B52E1E867AC3}" type="parTrans" cxnId="{E9453B4F-6274-4EA9-A5ED-B92239AAA1B7}">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91E71B5B-D913-453D-8171-78E0EF4C6749}" type="sibTrans" cxnId="{E9453B4F-6274-4EA9-A5ED-B92239AAA1B7}">
      <dgm:prSet/>
      <dgm:spPr/>
      <dgm:t>
        <a:bodyPr/>
        <a:lstStyle/>
        <a:p>
          <a:endParaRPr lang="vi-VN">
            <a:latin typeface="Tahoma" panose="020B0604030504040204" pitchFamily="34" charset="0"/>
            <a:ea typeface="Tahoma" panose="020B0604030504040204" pitchFamily="34" charset="0"/>
            <a:cs typeface="Tahoma" panose="020B0604030504040204" pitchFamily="34" charset="0"/>
          </a:endParaRPr>
        </a:p>
      </dgm:t>
    </dgm:pt>
    <dgm:pt modelId="{7CB8F5C4-B798-4B4A-BB64-4701B5427D53}" type="pres">
      <dgm:prSet presAssocID="{D72DEBC3-BB64-4E65-BA81-0863D7D7842E}" presName="Name0" presStyleCnt="0">
        <dgm:presLayoutVars>
          <dgm:chMax val="7"/>
          <dgm:chPref val="7"/>
          <dgm:dir/>
          <dgm:animOne val="branch"/>
          <dgm:animLvl val="lvl"/>
        </dgm:presLayoutVars>
      </dgm:prSet>
      <dgm:spPr/>
    </dgm:pt>
    <dgm:pt modelId="{C166F755-9592-4387-A2E1-697AA008F35E}" type="pres">
      <dgm:prSet presAssocID="{B34D5A96-7A2B-4B41-8B93-3A7941A83337}" presName="composite" presStyleCnt="0"/>
      <dgm:spPr/>
    </dgm:pt>
    <dgm:pt modelId="{023F28DD-8145-431A-976B-FBB98E3FD169}" type="pres">
      <dgm:prSet presAssocID="{B34D5A96-7A2B-4B41-8B93-3A7941A83337}" presName="BackAccent" presStyleLbl="bgShp" presStyleIdx="0" presStyleCnt="3"/>
      <dgm:spPr/>
    </dgm:pt>
    <dgm:pt modelId="{5E4FD9A6-8CA1-4394-A644-A996B303F7F3}" type="pres">
      <dgm:prSet presAssocID="{B34D5A96-7A2B-4B41-8B93-3A7941A83337}" presName="Accent" presStyleLbl="alignNode1" presStyleIdx="0" presStyleCnt="3"/>
      <dgm:spPr/>
    </dgm:pt>
    <dgm:pt modelId="{F297017F-17BF-4032-AC2A-03A37EA3EA60}" type="pres">
      <dgm:prSet presAssocID="{B34D5A96-7A2B-4B41-8B93-3A7941A83337}" presName="Child" presStyleLbl="revTx" presStyleIdx="0" presStyleCnt="6">
        <dgm:presLayoutVars>
          <dgm:chMax val="0"/>
          <dgm:chPref val="0"/>
          <dgm:bulletEnabled val="1"/>
        </dgm:presLayoutVars>
      </dgm:prSet>
      <dgm:spPr/>
    </dgm:pt>
    <dgm:pt modelId="{1C6529F6-33D1-4C66-83DA-1AA30B097588}" type="pres">
      <dgm:prSet presAssocID="{B34D5A96-7A2B-4B41-8B93-3A7941A83337}" presName="Parent" presStyleLbl="revTx" presStyleIdx="1" presStyleCnt="6">
        <dgm:presLayoutVars>
          <dgm:chMax val="1"/>
          <dgm:chPref val="1"/>
          <dgm:bulletEnabled val="1"/>
        </dgm:presLayoutVars>
      </dgm:prSet>
      <dgm:spPr/>
    </dgm:pt>
    <dgm:pt modelId="{BFBCBA8A-B92C-423C-8350-C0FF29BF5B0F}" type="pres">
      <dgm:prSet presAssocID="{1CD23CF2-1F1B-4E93-ADC2-00D7DC61F5ED}" presName="sibTrans" presStyleCnt="0"/>
      <dgm:spPr/>
    </dgm:pt>
    <dgm:pt modelId="{9D94BE3B-6DD7-45CD-8103-D3C0809BF24B}" type="pres">
      <dgm:prSet presAssocID="{FA9EBE7C-2B4D-476B-8566-41925EF2C0E7}" presName="composite" presStyleCnt="0"/>
      <dgm:spPr/>
    </dgm:pt>
    <dgm:pt modelId="{612473B3-D6D6-4A4E-9FE5-E6D2A7F0690E}" type="pres">
      <dgm:prSet presAssocID="{FA9EBE7C-2B4D-476B-8566-41925EF2C0E7}" presName="BackAccent" presStyleLbl="bgShp" presStyleIdx="1" presStyleCnt="3"/>
      <dgm:spPr/>
    </dgm:pt>
    <dgm:pt modelId="{774512E5-E380-45BE-B7A5-B919E7734C95}" type="pres">
      <dgm:prSet presAssocID="{FA9EBE7C-2B4D-476B-8566-41925EF2C0E7}" presName="Accent" presStyleLbl="alignNode1" presStyleIdx="1" presStyleCnt="3"/>
      <dgm:spPr/>
    </dgm:pt>
    <dgm:pt modelId="{8467326A-27F9-464B-BBC5-A30ADAB80783}" type="pres">
      <dgm:prSet presAssocID="{FA9EBE7C-2B4D-476B-8566-41925EF2C0E7}" presName="Child" presStyleLbl="revTx" presStyleIdx="2" presStyleCnt="6">
        <dgm:presLayoutVars>
          <dgm:chMax val="0"/>
          <dgm:chPref val="0"/>
          <dgm:bulletEnabled val="1"/>
        </dgm:presLayoutVars>
      </dgm:prSet>
      <dgm:spPr/>
    </dgm:pt>
    <dgm:pt modelId="{9349A043-B7E9-4EC5-9F9A-F940B2523FB1}" type="pres">
      <dgm:prSet presAssocID="{FA9EBE7C-2B4D-476B-8566-41925EF2C0E7}" presName="Parent" presStyleLbl="revTx" presStyleIdx="3" presStyleCnt="6">
        <dgm:presLayoutVars>
          <dgm:chMax val="1"/>
          <dgm:chPref val="1"/>
          <dgm:bulletEnabled val="1"/>
        </dgm:presLayoutVars>
      </dgm:prSet>
      <dgm:spPr/>
    </dgm:pt>
    <dgm:pt modelId="{C4125B6B-76AB-4368-925D-6FB59C61BFE7}" type="pres">
      <dgm:prSet presAssocID="{B47175DE-8CA2-4C0F-9CCC-03185AD8870B}" presName="sibTrans" presStyleCnt="0"/>
      <dgm:spPr/>
    </dgm:pt>
    <dgm:pt modelId="{C98534CF-FCFE-4BAC-86A5-0AC2C553DF02}" type="pres">
      <dgm:prSet presAssocID="{C85E5A47-2DA9-4C36-89D2-40E09A155478}" presName="composite" presStyleCnt="0"/>
      <dgm:spPr/>
    </dgm:pt>
    <dgm:pt modelId="{50794976-2F7F-40B5-8626-F275854EE564}" type="pres">
      <dgm:prSet presAssocID="{C85E5A47-2DA9-4C36-89D2-40E09A155478}" presName="BackAccent" presStyleLbl="bgShp" presStyleIdx="2" presStyleCnt="3"/>
      <dgm:spPr/>
    </dgm:pt>
    <dgm:pt modelId="{642A6194-148D-43EE-AD59-342E383DC28B}" type="pres">
      <dgm:prSet presAssocID="{C85E5A47-2DA9-4C36-89D2-40E09A155478}" presName="Accent" presStyleLbl="alignNode1" presStyleIdx="2" presStyleCnt="3"/>
      <dgm:spPr/>
    </dgm:pt>
    <dgm:pt modelId="{C6D500ED-CF1D-449D-BA5A-470F01466A9C}" type="pres">
      <dgm:prSet presAssocID="{C85E5A47-2DA9-4C36-89D2-40E09A155478}" presName="Child" presStyleLbl="revTx" presStyleIdx="4" presStyleCnt="6">
        <dgm:presLayoutVars>
          <dgm:chMax val="0"/>
          <dgm:chPref val="0"/>
          <dgm:bulletEnabled val="1"/>
        </dgm:presLayoutVars>
      </dgm:prSet>
      <dgm:spPr/>
    </dgm:pt>
    <dgm:pt modelId="{F0D643A1-5B38-4EA2-A559-91F20C9BB8C6}" type="pres">
      <dgm:prSet presAssocID="{C85E5A47-2DA9-4C36-89D2-40E09A155478}" presName="Parent" presStyleLbl="revTx" presStyleIdx="5" presStyleCnt="6">
        <dgm:presLayoutVars>
          <dgm:chMax val="1"/>
          <dgm:chPref val="1"/>
          <dgm:bulletEnabled val="1"/>
        </dgm:presLayoutVars>
      </dgm:prSet>
      <dgm:spPr/>
    </dgm:pt>
  </dgm:ptLst>
  <dgm:cxnLst>
    <dgm:cxn modelId="{53623209-8F8E-4C00-A5D7-4E749164BB58}" type="presOf" srcId="{D869D7A4-69D6-4DEC-B3EE-BBEE889D5A0B}" destId="{F297017F-17BF-4032-AC2A-03A37EA3EA60}" srcOrd="0" destOrd="0" presId="urn:microsoft.com/office/officeart/2008/layout/IncreasingCircleProcess"/>
    <dgm:cxn modelId="{E280DC6A-2C91-464B-9263-FDBECA886E1F}" srcId="{D72DEBC3-BB64-4E65-BA81-0863D7D7842E}" destId="{B34D5A96-7A2B-4B41-8B93-3A7941A83337}" srcOrd="0" destOrd="0" parTransId="{3C66719A-6CC0-4037-832D-FC342F5DB121}" sibTransId="{1CD23CF2-1F1B-4E93-ADC2-00D7DC61F5ED}"/>
    <dgm:cxn modelId="{E370EE6B-192F-4D4F-8A41-F3620BE3CBF6}" type="presOf" srcId="{B34D5A96-7A2B-4B41-8B93-3A7941A83337}" destId="{1C6529F6-33D1-4C66-83DA-1AA30B097588}" srcOrd="0" destOrd="0" presId="urn:microsoft.com/office/officeart/2008/layout/IncreasingCircleProcess"/>
    <dgm:cxn modelId="{E9453B4F-6274-4EA9-A5ED-B92239AAA1B7}" srcId="{C85E5A47-2DA9-4C36-89D2-40E09A155478}" destId="{48D8BB17-B870-4F74-8BCD-FAF25C9E51B3}" srcOrd="0" destOrd="0" parTransId="{F3F5625F-18F3-4D10-B485-B52E1E867AC3}" sibTransId="{91E71B5B-D913-453D-8171-78E0EF4C6749}"/>
    <dgm:cxn modelId="{0AE92050-D061-412A-8E9D-02ED1CE1B920}" srcId="{D72DEBC3-BB64-4E65-BA81-0863D7D7842E}" destId="{FA9EBE7C-2B4D-476B-8566-41925EF2C0E7}" srcOrd="1" destOrd="0" parTransId="{46ACFAFD-6F82-41EB-A2A7-6C944C707B10}" sibTransId="{B47175DE-8CA2-4C0F-9CCC-03185AD8870B}"/>
    <dgm:cxn modelId="{84C67077-FE7A-4F20-A7AB-535822F7FBEE}" type="presOf" srcId="{48D8BB17-B870-4F74-8BCD-FAF25C9E51B3}" destId="{C6D500ED-CF1D-449D-BA5A-470F01466A9C}" srcOrd="0" destOrd="0" presId="urn:microsoft.com/office/officeart/2008/layout/IncreasingCircleProcess"/>
    <dgm:cxn modelId="{02949C84-AC42-4ED7-8778-6F2C2533E886}" srcId="{FA9EBE7C-2B4D-476B-8566-41925EF2C0E7}" destId="{A369189D-5185-48AB-AC66-4985CA49FC1C}" srcOrd="0" destOrd="0" parTransId="{58E6BB96-7455-4B6C-A680-F2D62A7B7481}" sibTransId="{00C3183C-9D04-4493-8646-F42077179DF9}"/>
    <dgm:cxn modelId="{238D6495-F1A0-434A-8BB3-8EB0CDBC3060}" srcId="{D72DEBC3-BB64-4E65-BA81-0863D7D7842E}" destId="{C85E5A47-2DA9-4C36-89D2-40E09A155478}" srcOrd="2" destOrd="0" parTransId="{FE1952C1-868B-4F2D-BDBE-F1DCEB5181FE}" sibTransId="{B0618C26-2266-4C85-989B-FF55F3BBAE43}"/>
    <dgm:cxn modelId="{367D98AD-78CE-4BF7-B82B-DA657FBACEB1}" type="presOf" srcId="{D72DEBC3-BB64-4E65-BA81-0863D7D7842E}" destId="{7CB8F5C4-B798-4B4A-BB64-4701B5427D53}" srcOrd="0" destOrd="0" presId="urn:microsoft.com/office/officeart/2008/layout/IncreasingCircleProcess"/>
    <dgm:cxn modelId="{54484AB5-E5CA-4A67-BE47-1E91DEC64420}" type="presOf" srcId="{A369189D-5185-48AB-AC66-4985CA49FC1C}" destId="{8467326A-27F9-464B-BBC5-A30ADAB80783}" srcOrd="0" destOrd="0" presId="urn:microsoft.com/office/officeart/2008/layout/IncreasingCircleProcess"/>
    <dgm:cxn modelId="{68078EDF-0595-4E8D-AABB-551B608861FB}" type="presOf" srcId="{FA9EBE7C-2B4D-476B-8566-41925EF2C0E7}" destId="{9349A043-B7E9-4EC5-9F9A-F940B2523FB1}" srcOrd="0" destOrd="0" presId="urn:microsoft.com/office/officeart/2008/layout/IncreasingCircleProcess"/>
    <dgm:cxn modelId="{82EE29E4-F21F-4A1E-91FD-4AA1E0387392}" type="presOf" srcId="{C85E5A47-2DA9-4C36-89D2-40E09A155478}" destId="{F0D643A1-5B38-4EA2-A559-91F20C9BB8C6}" srcOrd="0" destOrd="0" presId="urn:microsoft.com/office/officeart/2008/layout/IncreasingCircleProcess"/>
    <dgm:cxn modelId="{BC2927FC-FB2D-4550-B7E8-DC26F68AA5CE}" srcId="{B34D5A96-7A2B-4B41-8B93-3A7941A83337}" destId="{D869D7A4-69D6-4DEC-B3EE-BBEE889D5A0B}" srcOrd="0" destOrd="0" parTransId="{7668A4E4-6C90-48A8-A217-791B6F7F866E}" sibTransId="{98C5870F-E874-49D3-9E68-F43388972F63}"/>
    <dgm:cxn modelId="{2188BFB0-4742-42B4-9BE7-EFDFDBB4D073}" type="presParOf" srcId="{7CB8F5C4-B798-4B4A-BB64-4701B5427D53}" destId="{C166F755-9592-4387-A2E1-697AA008F35E}" srcOrd="0" destOrd="0" presId="urn:microsoft.com/office/officeart/2008/layout/IncreasingCircleProcess"/>
    <dgm:cxn modelId="{4F8143D5-934A-412B-ADA6-6F6EE2054668}" type="presParOf" srcId="{C166F755-9592-4387-A2E1-697AA008F35E}" destId="{023F28DD-8145-431A-976B-FBB98E3FD169}" srcOrd="0" destOrd="0" presId="urn:microsoft.com/office/officeart/2008/layout/IncreasingCircleProcess"/>
    <dgm:cxn modelId="{AE029C72-CF03-47F4-97AF-6C3D28317284}" type="presParOf" srcId="{C166F755-9592-4387-A2E1-697AA008F35E}" destId="{5E4FD9A6-8CA1-4394-A644-A996B303F7F3}" srcOrd="1" destOrd="0" presId="urn:microsoft.com/office/officeart/2008/layout/IncreasingCircleProcess"/>
    <dgm:cxn modelId="{96A511A8-1BBB-4493-BD19-EF0075F7B17D}" type="presParOf" srcId="{C166F755-9592-4387-A2E1-697AA008F35E}" destId="{F297017F-17BF-4032-AC2A-03A37EA3EA60}" srcOrd="2" destOrd="0" presId="urn:microsoft.com/office/officeart/2008/layout/IncreasingCircleProcess"/>
    <dgm:cxn modelId="{FEBBD638-C7D7-4A9A-A5A6-1BF8A8920634}" type="presParOf" srcId="{C166F755-9592-4387-A2E1-697AA008F35E}" destId="{1C6529F6-33D1-4C66-83DA-1AA30B097588}" srcOrd="3" destOrd="0" presId="urn:microsoft.com/office/officeart/2008/layout/IncreasingCircleProcess"/>
    <dgm:cxn modelId="{9565C57F-8FFA-46E6-AB6E-788B68230B88}" type="presParOf" srcId="{7CB8F5C4-B798-4B4A-BB64-4701B5427D53}" destId="{BFBCBA8A-B92C-423C-8350-C0FF29BF5B0F}" srcOrd="1" destOrd="0" presId="urn:microsoft.com/office/officeart/2008/layout/IncreasingCircleProcess"/>
    <dgm:cxn modelId="{BA0A06A7-871B-4C65-978A-0CF366AC2A91}" type="presParOf" srcId="{7CB8F5C4-B798-4B4A-BB64-4701B5427D53}" destId="{9D94BE3B-6DD7-45CD-8103-D3C0809BF24B}" srcOrd="2" destOrd="0" presId="urn:microsoft.com/office/officeart/2008/layout/IncreasingCircleProcess"/>
    <dgm:cxn modelId="{30FF291A-38B2-4D1A-B5A4-8572A6D6F087}" type="presParOf" srcId="{9D94BE3B-6DD7-45CD-8103-D3C0809BF24B}" destId="{612473B3-D6D6-4A4E-9FE5-E6D2A7F0690E}" srcOrd="0" destOrd="0" presId="urn:microsoft.com/office/officeart/2008/layout/IncreasingCircleProcess"/>
    <dgm:cxn modelId="{94A58AFC-C5EE-4541-BF90-DCEBF9EAF2F5}" type="presParOf" srcId="{9D94BE3B-6DD7-45CD-8103-D3C0809BF24B}" destId="{774512E5-E380-45BE-B7A5-B919E7734C95}" srcOrd="1" destOrd="0" presId="urn:microsoft.com/office/officeart/2008/layout/IncreasingCircleProcess"/>
    <dgm:cxn modelId="{D54CC56A-46E2-403B-A96D-DBF4C272FC23}" type="presParOf" srcId="{9D94BE3B-6DD7-45CD-8103-D3C0809BF24B}" destId="{8467326A-27F9-464B-BBC5-A30ADAB80783}" srcOrd="2" destOrd="0" presId="urn:microsoft.com/office/officeart/2008/layout/IncreasingCircleProcess"/>
    <dgm:cxn modelId="{889EEBFA-5853-4197-8915-A49C31EBF3D3}" type="presParOf" srcId="{9D94BE3B-6DD7-45CD-8103-D3C0809BF24B}" destId="{9349A043-B7E9-4EC5-9F9A-F940B2523FB1}" srcOrd="3" destOrd="0" presId="urn:microsoft.com/office/officeart/2008/layout/IncreasingCircleProcess"/>
    <dgm:cxn modelId="{B5C8D8EB-69C3-43FE-BF2A-41F2E9641E57}" type="presParOf" srcId="{7CB8F5C4-B798-4B4A-BB64-4701B5427D53}" destId="{C4125B6B-76AB-4368-925D-6FB59C61BFE7}" srcOrd="3" destOrd="0" presId="urn:microsoft.com/office/officeart/2008/layout/IncreasingCircleProcess"/>
    <dgm:cxn modelId="{5D4EE550-1166-44FF-A281-31617BED90F3}" type="presParOf" srcId="{7CB8F5C4-B798-4B4A-BB64-4701B5427D53}" destId="{C98534CF-FCFE-4BAC-86A5-0AC2C553DF02}" srcOrd="4" destOrd="0" presId="urn:microsoft.com/office/officeart/2008/layout/IncreasingCircleProcess"/>
    <dgm:cxn modelId="{FA4BEECF-6383-4FB9-AD61-85E4F02B01FA}" type="presParOf" srcId="{C98534CF-FCFE-4BAC-86A5-0AC2C553DF02}" destId="{50794976-2F7F-40B5-8626-F275854EE564}" srcOrd="0" destOrd="0" presId="urn:microsoft.com/office/officeart/2008/layout/IncreasingCircleProcess"/>
    <dgm:cxn modelId="{05752A29-3CB0-4C64-875F-59A8F8948263}" type="presParOf" srcId="{C98534CF-FCFE-4BAC-86A5-0AC2C553DF02}" destId="{642A6194-148D-43EE-AD59-342E383DC28B}" srcOrd="1" destOrd="0" presId="urn:microsoft.com/office/officeart/2008/layout/IncreasingCircleProcess"/>
    <dgm:cxn modelId="{66457A40-FE54-40C4-BC24-C6D2A3301995}" type="presParOf" srcId="{C98534CF-FCFE-4BAC-86A5-0AC2C553DF02}" destId="{C6D500ED-CF1D-449D-BA5A-470F01466A9C}" srcOrd="2" destOrd="0" presId="urn:microsoft.com/office/officeart/2008/layout/IncreasingCircleProcess"/>
    <dgm:cxn modelId="{A5681E89-6E15-4E31-AA54-AB91978B6333}" type="presParOf" srcId="{C98534CF-FCFE-4BAC-86A5-0AC2C553DF02}" destId="{F0D643A1-5B38-4EA2-A559-91F20C9BB8C6}"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1A1EA2-4568-4469-A623-BC75A5B43B1B}"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vi-VN"/>
        </a:p>
      </dgm:t>
    </dgm:pt>
    <dgm:pt modelId="{449F7B8B-CBA2-4F28-9207-66CEE0D4454E}">
      <dgm:prSet phldrT="[Text]">
        <dgm:style>
          <a:lnRef idx="1">
            <a:schemeClr val="accent5"/>
          </a:lnRef>
          <a:fillRef idx="2">
            <a:schemeClr val="accent5"/>
          </a:fillRef>
          <a:effectRef idx="1">
            <a:schemeClr val="accent5"/>
          </a:effectRef>
          <a:fontRef idx="minor">
            <a:schemeClr val="dk1"/>
          </a:fontRef>
        </dgm:style>
      </dgm:prSet>
      <dgm:spPr/>
      <dgm:t>
        <a:bodyPr/>
        <a:lstStyle/>
        <a:p>
          <a:r>
            <a:rPr lang="vi-VN"/>
            <a:t>Để ngăn dữ liệu mới làm ô nhiễm bằng chứng, hãy niêm phong thiết bị trong hộp cách ly đúng cách</a:t>
          </a:r>
        </a:p>
      </dgm:t>
    </dgm:pt>
    <dgm:pt modelId="{C6CA9888-D59C-4499-B10E-A74C37D3814F}" type="parTrans" cxnId="{5AEF4E44-C87C-4612-85EE-A7076BF21D57}">
      <dgm:prSet/>
      <dgm:spPr/>
      <dgm:t>
        <a:bodyPr/>
        <a:lstStyle/>
        <a:p>
          <a:endParaRPr lang="vi-VN"/>
        </a:p>
      </dgm:t>
    </dgm:pt>
    <dgm:pt modelId="{2EEEA779-F235-4A62-8875-C5051D73B5E3}" type="sibTrans" cxnId="{5AEF4E44-C87C-4612-85EE-A7076BF21D57}">
      <dgm:prSet/>
      <dgm:spPr/>
      <dgm:t>
        <a:bodyPr/>
        <a:lstStyle/>
        <a:p>
          <a:endParaRPr lang="vi-VN"/>
        </a:p>
      </dgm:t>
    </dgm:pt>
    <dgm:pt modelId="{9B86CBB9-071F-4106-89E6-FC483977075D}">
      <dgm:prSet phldrT="[Text]">
        <dgm:style>
          <a:lnRef idx="1">
            <a:schemeClr val="accent6"/>
          </a:lnRef>
          <a:fillRef idx="2">
            <a:schemeClr val="accent6"/>
          </a:fillRef>
          <a:effectRef idx="1">
            <a:schemeClr val="accent6"/>
          </a:effectRef>
          <a:fontRef idx="minor">
            <a:schemeClr val="dk1"/>
          </a:fontRef>
        </dgm:style>
      </dgm:prSet>
      <dgm:spPr/>
      <dgm:t>
        <a:bodyPr/>
        <a:lstStyle/>
        <a:p>
          <a:r>
            <a:rPr lang="vi-VN"/>
            <a:t>Không sử dụng túi ni lông để đựng thiết bị di động bị thu giữ. Sử dụng các thùng chứa cách ly được khuyến nghị</a:t>
          </a:r>
        </a:p>
      </dgm:t>
    </dgm:pt>
    <dgm:pt modelId="{A31CEA0C-0CA2-484F-8486-C682D0F0FC69}" type="sibTrans" cxnId="{1ACC4DF6-91E0-4769-9922-280AB9ECF168}">
      <dgm:prSet/>
      <dgm:spPr/>
      <dgm:t>
        <a:bodyPr/>
        <a:lstStyle/>
        <a:p>
          <a:endParaRPr lang="vi-VN"/>
        </a:p>
      </dgm:t>
    </dgm:pt>
    <dgm:pt modelId="{3E175339-44E7-4877-8CED-48793B37BA37}" type="parTrans" cxnId="{1ACC4DF6-91E0-4769-9922-280AB9ECF168}">
      <dgm:prSet/>
      <dgm:spPr/>
      <dgm:t>
        <a:bodyPr/>
        <a:lstStyle/>
        <a:p>
          <a:endParaRPr lang="vi-VN"/>
        </a:p>
      </dgm:t>
    </dgm:pt>
    <dgm:pt modelId="{836D1E22-A118-4622-A000-BC0D3C56B216}">
      <dgm:prSet phldrT="[Text]">
        <dgm:style>
          <a:lnRef idx="1">
            <a:schemeClr val="accent2"/>
          </a:lnRef>
          <a:fillRef idx="2">
            <a:schemeClr val="accent2"/>
          </a:fillRef>
          <a:effectRef idx="1">
            <a:schemeClr val="accent2"/>
          </a:effectRef>
          <a:fontRef idx="minor">
            <a:schemeClr val="dk1"/>
          </a:fontRef>
        </dgm:style>
      </dgm:prSet>
      <dgm:spPr/>
      <dgm:t>
        <a:bodyPr/>
        <a:lstStyle/>
        <a:p>
          <a:r>
            <a:rPr lang="vi-VN"/>
            <a:t>Xem xét trạng thái năng lượng của thiết bị di động bị thu giữ. Việc hết pin sẽ là một thảm họa vì dữ liệu quan trọng có thể nằm trong bộ nhớ dễ bay hơi phụ thuộc vào pin</a:t>
          </a:r>
        </a:p>
      </dgm:t>
    </dgm:pt>
    <dgm:pt modelId="{43F85C5E-2730-46ED-9DF0-3103EDD6F894}" type="sibTrans" cxnId="{64B1CAFB-1B21-4814-A30B-8D52B792A19E}">
      <dgm:prSet/>
      <dgm:spPr/>
      <dgm:t>
        <a:bodyPr/>
        <a:lstStyle/>
        <a:p>
          <a:endParaRPr lang="vi-VN"/>
        </a:p>
      </dgm:t>
    </dgm:pt>
    <dgm:pt modelId="{79684ACC-3864-4146-857F-3D2BADFA2F62}" type="parTrans" cxnId="{64B1CAFB-1B21-4814-A30B-8D52B792A19E}">
      <dgm:prSet/>
      <dgm:spPr/>
      <dgm:t>
        <a:bodyPr/>
        <a:lstStyle/>
        <a:p>
          <a:endParaRPr lang="vi-VN"/>
        </a:p>
      </dgm:t>
    </dgm:pt>
    <dgm:pt modelId="{6FE509DD-5CA7-4522-8681-3A4C14BFD9E2}">
      <dgm:prSet phldrT="[Text]">
        <dgm:style>
          <a:lnRef idx="1">
            <a:schemeClr val="accent3"/>
          </a:lnRef>
          <a:fillRef idx="2">
            <a:schemeClr val="accent3"/>
          </a:fillRef>
          <a:effectRef idx="1">
            <a:schemeClr val="accent3"/>
          </a:effectRef>
          <a:fontRef idx="minor">
            <a:schemeClr val="dk1"/>
          </a:fontRef>
        </dgm:style>
      </dgm:prSet>
      <dgm:spPr/>
      <dgm:t>
        <a:bodyPr/>
        <a:lstStyle/>
        <a:p>
          <a:r>
            <a:rPr lang="vi-VN"/>
            <a:t>Xử lý và vận chuyển các thiết bị di động một cách cẩn thận vì chúng rất dễ vỡ và có thể dễ bị hư hỏng</a:t>
          </a:r>
        </a:p>
      </dgm:t>
    </dgm:pt>
    <dgm:pt modelId="{05B4C57A-1F72-4820-A480-11AE5B7AE5B0}" type="sibTrans" cxnId="{28397E09-6F4F-48B0-BB6A-E3FAE2449BE1}">
      <dgm:prSet/>
      <dgm:spPr/>
      <dgm:t>
        <a:bodyPr/>
        <a:lstStyle/>
        <a:p>
          <a:endParaRPr lang="vi-VN"/>
        </a:p>
      </dgm:t>
    </dgm:pt>
    <dgm:pt modelId="{94546B53-4432-45CF-B830-A6A50C9AAB12}" type="parTrans" cxnId="{28397E09-6F4F-48B0-BB6A-E3FAE2449BE1}">
      <dgm:prSet/>
      <dgm:spPr/>
      <dgm:t>
        <a:bodyPr/>
        <a:lstStyle/>
        <a:p>
          <a:endParaRPr lang="vi-VN"/>
        </a:p>
      </dgm:t>
    </dgm:pt>
    <dgm:pt modelId="{275B6DA2-7E7B-4B84-918C-A0453EA50317}" type="pres">
      <dgm:prSet presAssocID="{631A1EA2-4568-4469-A623-BC75A5B43B1B}" presName="linear" presStyleCnt="0">
        <dgm:presLayoutVars>
          <dgm:dir/>
          <dgm:resizeHandles val="exact"/>
        </dgm:presLayoutVars>
      </dgm:prSet>
      <dgm:spPr/>
    </dgm:pt>
    <dgm:pt modelId="{E990C06A-83E9-42DD-8991-B691383CF3B4}" type="pres">
      <dgm:prSet presAssocID="{449F7B8B-CBA2-4F28-9207-66CEE0D4454E}" presName="comp" presStyleCnt="0"/>
      <dgm:spPr/>
    </dgm:pt>
    <dgm:pt modelId="{37EF7DF2-003F-47F3-9912-7A5708B925E0}" type="pres">
      <dgm:prSet presAssocID="{449F7B8B-CBA2-4F28-9207-66CEE0D4454E}" presName="box" presStyleLbl="node1" presStyleIdx="0" presStyleCnt="4"/>
      <dgm:spPr/>
    </dgm:pt>
    <dgm:pt modelId="{EC879D5D-D1FE-4939-B03E-0AB548E9E389}" type="pres">
      <dgm:prSet presAssocID="{449F7B8B-CBA2-4F28-9207-66CEE0D4454E}" presName="img" presStyleLbl="fgImgPlace1" presStyleIdx="0" presStyleCnt="4"/>
      <dgm:spPr>
        <a:blipFill rotWithShape="1">
          <a:blip xmlns:r="http://schemas.openxmlformats.org/officeDocument/2006/relationships" r:embed="rId1"/>
          <a:srcRect/>
          <a:stretch>
            <a:fillRect l="-10000" r="-10000"/>
          </a:stretch>
        </a:blipFill>
      </dgm:spPr>
    </dgm:pt>
    <dgm:pt modelId="{FB800DA9-652B-4AD1-AD2B-4A0A979AB153}" type="pres">
      <dgm:prSet presAssocID="{449F7B8B-CBA2-4F28-9207-66CEE0D4454E}" presName="text" presStyleLbl="node1" presStyleIdx="0" presStyleCnt="4">
        <dgm:presLayoutVars>
          <dgm:bulletEnabled val="1"/>
        </dgm:presLayoutVars>
      </dgm:prSet>
      <dgm:spPr/>
    </dgm:pt>
    <dgm:pt modelId="{F8337EC2-C4DE-40E1-99BD-53E9EA4EF12E}" type="pres">
      <dgm:prSet presAssocID="{2EEEA779-F235-4A62-8875-C5051D73B5E3}" presName="spacer" presStyleCnt="0"/>
      <dgm:spPr/>
    </dgm:pt>
    <dgm:pt modelId="{6031EB9A-6A39-4113-AA5A-070CA92C63D0}" type="pres">
      <dgm:prSet presAssocID="{9B86CBB9-071F-4106-89E6-FC483977075D}" presName="comp" presStyleCnt="0"/>
      <dgm:spPr/>
    </dgm:pt>
    <dgm:pt modelId="{3AC20EDD-FDE9-4504-BA82-BDD7EDDE0E73}" type="pres">
      <dgm:prSet presAssocID="{9B86CBB9-071F-4106-89E6-FC483977075D}" presName="box" presStyleLbl="node1" presStyleIdx="1" presStyleCnt="4"/>
      <dgm:spPr/>
    </dgm:pt>
    <dgm:pt modelId="{BCECE377-7D2C-4722-8545-CE9386FFF96F}" type="pres">
      <dgm:prSet presAssocID="{9B86CBB9-071F-4106-89E6-FC483977075D}" presName="img" presStyleLbl="fgImgPlace1" presStyleIdx="1" presStyleCnt="4"/>
      <dgm:spPr>
        <a:blipFill rotWithShape="1">
          <a:blip xmlns:r="http://schemas.openxmlformats.org/officeDocument/2006/relationships" r:embed="rId2"/>
          <a:srcRect/>
          <a:stretch>
            <a:fillRect l="-13000" r="-13000"/>
          </a:stretch>
        </a:blipFill>
      </dgm:spPr>
    </dgm:pt>
    <dgm:pt modelId="{1A7F332E-C28E-4CD5-9A8F-99039BEDD8B6}" type="pres">
      <dgm:prSet presAssocID="{9B86CBB9-071F-4106-89E6-FC483977075D}" presName="text" presStyleLbl="node1" presStyleIdx="1" presStyleCnt="4">
        <dgm:presLayoutVars>
          <dgm:bulletEnabled val="1"/>
        </dgm:presLayoutVars>
      </dgm:prSet>
      <dgm:spPr/>
    </dgm:pt>
    <dgm:pt modelId="{88A99180-F8E5-4714-86B0-BCE92365BE75}" type="pres">
      <dgm:prSet presAssocID="{A31CEA0C-0CA2-484F-8486-C682D0F0FC69}" presName="spacer" presStyleCnt="0"/>
      <dgm:spPr/>
    </dgm:pt>
    <dgm:pt modelId="{37DE4017-7427-42E4-BF94-6B46F3475A2E}" type="pres">
      <dgm:prSet presAssocID="{836D1E22-A118-4622-A000-BC0D3C56B216}" presName="comp" presStyleCnt="0"/>
      <dgm:spPr/>
    </dgm:pt>
    <dgm:pt modelId="{3910F62B-67A4-4F35-9EB5-4330A6CD9CE0}" type="pres">
      <dgm:prSet presAssocID="{836D1E22-A118-4622-A000-BC0D3C56B216}" presName="box" presStyleLbl="node1" presStyleIdx="2" presStyleCnt="4"/>
      <dgm:spPr/>
    </dgm:pt>
    <dgm:pt modelId="{AA108096-9B18-4217-9090-30A89895D57B}" type="pres">
      <dgm:prSet presAssocID="{836D1E22-A118-4622-A000-BC0D3C56B216}" presName="img" presStyleLbl="fgImgPlace1" presStyleIdx="2" presStyleCnt="4"/>
      <dgm:spPr>
        <a:blipFill rotWithShape="1">
          <a:blip xmlns:r="http://schemas.openxmlformats.org/officeDocument/2006/relationships" r:embed="rId3"/>
          <a:srcRect/>
          <a:stretch>
            <a:fillRect l="-9000" r="-9000"/>
          </a:stretch>
        </a:blipFill>
      </dgm:spPr>
    </dgm:pt>
    <dgm:pt modelId="{159F4556-D8F0-44B3-98EA-13B9DA29AC37}" type="pres">
      <dgm:prSet presAssocID="{836D1E22-A118-4622-A000-BC0D3C56B216}" presName="text" presStyleLbl="node1" presStyleIdx="2" presStyleCnt="4">
        <dgm:presLayoutVars>
          <dgm:bulletEnabled val="1"/>
        </dgm:presLayoutVars>
      </dgm:prSet>
      <dgm:spPr/>
    </dgm:pt>
    <dgm:pt modelId="{3D39A912-7318-4821-90B8-009B2D2D8AAF}" type="pres">
      <dgm:prSet presAssocID="{43F85C5E-2730-46ED-9DF0-3103EDD6F894}" presName="spacer" presStyleCnt="0"/>
      <dgm:spPr/>
    </dgm:pt>
    <dgm:pt modelId="{3E05E4F1-7F56-4FFC-907F-C4211F009552}" type="pres">
      <dgm:prSet presAssocID="{6FE509DD-5CA7-4522-8681-3A4C14BFD9E2}" presName="comp" presStyleCnt="0"/>
      <dgm:spPr/>
    </dgm:pt>
    <dgm:pt modelId="{214295A4-01C2-4E04-9730-897F972C2CC5}" type="pres">
      <dgm:prSet presAssocID="{6FE509DD-5CA7-4522-8681-3A4C14BFD9E2}" presName="box" presStyleLbl="node1" presStyleIdx="3" presStyleCnt="4"/>
      <dgm:spPr/>
    </dgm:pt>
    <dgm:pt modelId="{13AB9BA2-FE40-48D0-AA4F-431DBB87479D}" type="pres">
      <dgm:prSet presAssocID="{6FE509DD-5CA7-4522-8681-3A4C14BFD9E2}" presName="img" presStyleLbl="fgImgPlace1" presStyleIdx="3" presStyleCnt="4"/>
      <dgm:spPr>
        <a:blipFill rotWithShape="1">
          <a:blip xmlns:r="http://schemas.openxmlformats.org/officeDocument/2006/relationships" r:embed="rId4"/>
          <a:srcRect/>
          <a:stretch>
            <a:fillRect t="-11000" b="-11000"/>
          </a:stretch>
        </a:blipFill>
      </dgm:spPr>
    </dgm:pt>
    <dgm:pt modelId="{5CD87907-E60A-48F0-817F-C64C8D3420D1}" type="pres">
      <dgm:prSet presAssocID="{6FE509DD-5CA7-4522-8681-3A4C14BFD9E2}" presName="text" presStyleLbl="node1" presStyleIdx="3" presStyleCnt="4">
        <dgm:presLayoutVars>
          <dgm:bulletEnabled val="1"/>
        </dgm:presLayoutVars>
      </dgm:prSet>
      <dgm:spPr/>
    </dgm:pt>
  </dgm:ptLst>
  <dgm:cxnLst>
    <dgm:cxn modelId="{28397E09-6F4F-48B0-BB6A-E3FAE2449BE1}" srcId="{631A1EA2-4568-4469-A623-BC75A5B43B1B}" destId="{6FE509DD-5CA7-4522-8681-3A4C14BFD9E2}" srcOrd="3" destOrd="0" parTransId="{94546B53-4432-45CF-B830-A6A50C9AAB12}" sibTransId="{05B4C57A-1F72-4820-A480-11AE5B7AE5B0}"/>
    <dgm:cxn modelId="{C9FAB30E-29B3-4052-A096-72D46E52A30F}" type="presOf" srcId="{836D1E22-A118-4622-A000-BC0D3C56B216}" destId="{159F4556-D8F0-44B3-98EA-13B9DA29AC37}" srcOrd="1" destOrd="0" presId="urn:microsoft.com/office/officeart/2005/8/layout/vList4"/>
    <dgm:cxn modelId="{5C7F591C-B3AD-4BEE-B9BF-E6FBC3834B73}" type="presOf" srcId="{6FE509DD-5CA7-4522-8681-3A4C14BFD9E2}" destId="{214295A4-01C2-4E04-9730-897F972C2CC5}" srcOrd="0" destOrd="0" presId="urn:microsoft.com/office/officeart/2005/8/layout/vList4"/>
    <dgm:cxn modelId="{5A853D3C-191C-4A5D-88C3-2849B9F657A7}" type="presOf" srcId="{9B86CBB9-071F-4106-89E6-FC483977075D}" destId="{1A7F332E-C28E-4CD5-9A8F-99039BEDD8B6}" srcOrd="1" destOrd="0" presId="urn:microsoft.com/office/officeart/2005/8/layout/vList4"/>
    <dgm:cxn modelId="{5AEF4E44-C87C-4612-85EE-A7076BF21D57}" srcId="{631A1EA2-4568-4469-A623-BC75A5B43B1B}" destId="{449F7B8B-CBA2-4F28-9207-66CEE0D4454E}" srcOrd="0" destOrd="0" parTransId="{C6CA9888-D59C-4499-B10E-A74C37D3814F}" sibTransId="{2EEEA779-F235-4A62-8875-C5051D73B5E3}"/>
    <dgm:cxn modelId="{C1C3AE64-ADB4-4FFB-873A-77B0A4963E31}" type="presOf" srcId="{6FE509DD-5CA7-4522-8681-3A4C14BFD9E2}" destId="{5CD87907-E60A-48F0-817F-C64C8D3420D1}" srcOrd="1" destOrd="0" presId="urn:microsoft.com/office/officeart/2005/8/layout/vList4"/>
    <dgm:cxn modelId="{81FD8A4E-0AF2-4C86-8A00-A72FB04F589A}" type="presOf" srcId="{836D1E22-A118-4622-A000-BC0D3C56B216}" destId="{3910F62B-67A4-4F35-9EB5-4330A6CD9CE0}" srcOrd="0" destOrd="0" presId="urn:microsoft.com/office/officeart/2005/8/layout/vList4"/>
    <dgm:cxn modelId="{97050F77-1441-4DCB-AD44-95ADDAB156A2}" type="presOf" srcId="{449F7B8B-CBA2-4F28-9207-66CEE0D4454E}" destId="{FB800DA9-652B-4AD1-AD2B-4A0A979AB153}" srcOrd="1" destOrd="0" presId="urn:microsoft.com/office/officeart/2005/8/layout/vList4"/>
    <dgm:cxn modelId="{A8E48CA6-B0F1-417E-806F-B2E2037B5209}" type="presOf" srcId="{9B86CBB9-071F-4106-89E6-FC483977075D}" destId="{3AC20EDD-FDE9-4504-BA82-BDD7EDDE0E73}" srcOrd="0" destOrd="0" presId="urn:microsoft.com/office/officeart/2005/8/layout/vList4"/>
    <dgm:cxn modelId="{107256CC-9B51-463D-9E24-AE745CEE465B}" type="presOf" srcId="{449F7B8B-CBA2-4F28-9207-66CEE0D4454E}" destId="{37EF7DF2-003F-47F3-9912-7A5708B925E0}" srcOrd="0" destOrd="0" presId="urn:microsoft.com/office/officeart/2005/8/layout/vList4"/>
    <dgm:cxn modelId="{A9011FDB-E5CD-4423-82E9-C076458A2901}" type="presOf" srcId="{631A1EA2-4568-4469-A623-BC75A5B43B1B}" destId="{275B6DA2-7E7B-4B84-918C-A0453EA50317}" srcOrd="0" destOrd="0" presId="urn:microsoft.com/office/officeart/2005/8/layout/vList4"/>
    <dgm:cxn modelId="{1ACC4DF6-91E0-4769-9922-280AB9ECF168}" srcId="{631A1EA2-4568-4469-A623-BC75A5B43B1B}" destId="{9B86CBB9-071F-4106-89E6-FC483977075D}" srcOrd="1" destOrd="0" parTransId="{3E175339-44E7-4877-8CED-48793B37BA37}" sibTransId="{A31CEA0C-0CA2-484F-8486-C682D0F0FC69}"/>
    <dgm:cxn modelId="{64B1CAFB-1B21-4814-A30B-8D52B792A19E}" srcId="{631A1EA2-4568-4469-A623-BC75A5B43B1B}" destId="{836D1E22-A118-4622-A000-BC0D3C56B216}" srcOrd="2" destOrd="0" parTransId="{79684ACC-3864-4146-857F-3D2BADFA2F62}" sibTransId="{43F85C5E-2730-46ED-9DF0-3103EDD6F894}"/>
    <dgm:cxn modelId="{F86E5C33-65F0-408B-B21C-E4C4676DCE1F}" type="presParOf" srcId="{275B6DA2-7E7B-4B84-918C-A0453EA50317}" destId="{E990C06A-83E9-42DD-8991-B691383CF3B4}" srcOrd="0" destOrd="0" presId="urn:microsoft.com/office/officeart/2005/8/layout/vList4"/>
    <dgm:cxn modelId="{6F0B1C47-2DC3-4EBF-B420-8986C67782C5}" type="presParOf" srcId="{E990C06A-83E9-42DD-8991-B691383CF3B4}" destId="{37EF7DF2-003F-47F3-9912-7A5708B925E0}" srcOrd="0" destOrd="0" presId="urn:microsoft.com/office/officeart/2005/8/layout/vList4"/>
    <dgm:cxn modelId="{35604D68-4A1D-4F7F-B0B4-F512C96DD18F}" type="presParOf" srcId="{E990C06A-83E9-42DD-8991-B691383CF3B4}" destId="{EC879D5D-D1FE-4939-B03E-0AB548E9E389}" srcOrd="1" destOrd="0" presId="urn:microsoft.com/office/officeart/2005/8/layout/vList4"/>
    <dgm:cxn modelId="{945735CB-FA9C-4A66-869F-E730A8704157}" type="presParOf" srcId="{E990C06A-83E9-42DD-8991-B691383CF3B4}" destId="{FB800DA9-652B-4AD1-AD2B-4A0A979AB153}" srcOrd="2" destOrd="0" presId="urn:microsoft.com/office/officeart/2005/8/layout/vList4"/>
    <dgm:cxn modelId="{D12DADC4-8D74-4888-8B1C-F9F6DEA7AD50}" type="presParOf" srcId="{275B6DA2-7E7B-4B84-918C-A0453EA50317}" destId="{F8337EC2-C4DE-40E1-99BD-53E9EA4EF12E}" srcOrd="1" destOrd="0" presId="urn:microsoft.com/office/officeart/2005/8/layout/vList4"/>
    <dgm:cxn modelId="{AD655A09-6DA3-404B-91A9-8F65D54EDC45}" type="presParOf" srcId="{275B6DA2-7E7B-4B84-918C-A0453EA50317}" destId="{6031EB9A-6A39-4113-AA5A-070CA92C63D0}" srcOrd="2" destOrd="0" presId="urn:microsoft.com/office/officeart/2005/8/layout/vList4"/>
    <dgm:cxn modelId="{87C86F43-5945-4574-9137-A4150D99C410}" type="presParOf" srcId="{6031EB9A-6A39-4113-AA5A-070CA92C63D0}" destId="{3AC20EDD-FDE9-4504-BA82-BDD7EDDE0E73}" srcOrd="0" destOrd="0" presId="urn:microsoft.com/office/officeart/2005/8/layout/vList4"/>
    <dgm:cxn modelId="{B199D351-D247-4695-A945-7AD113D3D56D}" type="presParOf" srcId="{6031EB9A-6A39-4113-AA5A-070CA92C63D0}" destId="{BCECE377-7D2C-4722-8545-CE9386FFF96F}" srcOrd="1" destOrd="0" presId="urn:microsoft.com/office/officeart/2005/8/layout/vList4"/>
    <dgm:cxn modelId="{84B9DA11-5685-4BDB-9996-C5B3959812D6}" type="presParOf" srcId="{6031EB9A-6A39-4113-AA5A-070CA92C63D0}" destId="{1A7F332E-C28E-4CD5-9A8F-99039BEDD8B6}" srcOrd="2" destOrd="0" presId="urn:microsoft.com/office/officeart/2005/8/layout/vList4"/>
    <dgm:cxn modelId="{DF97524C-B0F4-4FE7-B0E2-A60496D8779B}" type="presParOf" srcId="{275B6DA2-7E7B-4B84-918C-A0453EA50317}" destId="{88A99180-F8E5-4714-86B0-BCE92365BE75}" srcOrd="3" destOrd="0" presId="urn:microsoft.com/office/officeart/2005/8/layout/vList4"/>
    <dgm:cxn modelId="{1F216208-4E34-466A-A1DD-E5765FAA01D5}" type="presParOf" srcId="{275B6DA2-7E7B-4B84-918C-A0453EA50317}" destId="{37DE4017-7427-42E4-BF94-6B46F3475A2E}" srcOrd="4" destOrd="0" presId="urn:microsoft.com/office/officeart/2005/8/layout/vList4"/>
    <dgm:cxn modelId="{86789238-340E-48EC-B3EE-4EAACAE9D300}" type="presParOf" srcId="{37DE4017-7427-42E4-BF94-6B46F3475A2E}" destId="{3910F62B-67A4-4F35-9EB5-4330A6CD9CE0}" srcOrd="0" destOrd="0" presId="urn:microsoft.com/office/officeart/2005/8/layout/vList4"/>
    <dgm:cxn modelId="{353606C5-5A82-445D-B47A-F7AB090F0022}" type="presParOf" srcId="{37DE4017-7427-42E4-BF94-6B46F3475A2E}" destId="{AA108096-9B18-4217-9090-30A89895D57B}" srcOrd="1" destOrd="0" presId="urn:microsoft.com/office/officeart/2005/8/layout/vList4"/>
    <dgm:cxn modelId="{67BB4FCF-D933-45EA-B026-8B41E5E5AC8B}" type="presParOf" srcId="{37DE4017-7427-42E4-BF94-6B46F3475A2E}" destId="{159F4556-D8F0-44B3-98EA-13B9DA29AC37}" srcOrd="2" destOrd="0" presId="urn:microsoft.com/office/officeart/2005/8/layout/vList4"/>
    <dgm:cxn modelId="{44CA7BC7-F90B-46F2-9789-79CF19D996BB}" type="presParOf" srcId="{275B6DA2-7E7B-4B84-918C-A0453EA50317}" destId="{3D39A912-7318-4821-90B8-009B2D2D8AAF}" srcOrd="5" destOrd="0" presId="urn:microsoft.com/office/officeart/2005/8/layout/vList4"/>
    <dgm:cxn modelId="{5261331F-70FF-4BE9-A66B-CC66ED170DB3}" type="presParOf" srcId="{275B6DA2-7E7B-4B84-918C-A0453EA50317}" destId="{3E05E4F1-7F56-4FFC-907F-C4211F009552}" srcOrd="6" destOrd="0" presId="urn:microsoft.com/office/officeart/2005/8/layout/vList4"/>
    <dgm:cxn modelId="{150AFE87-B24F-453D-B75C-465B79EB3D50}" type="presParOf" srcId="{3E05E4F1-7F56-4FFC-907F-C4211F009552}" destId="{214295A4-01C2-4E04-9730-897F972C2CC5}" srcOrd="0" destOrd="0" presId="urn:microsoft.com/office/officeart/2005/8/layout/vList4"/>
    <dgm:cxn modelId="{D1156D8B-3D3C-42E8-983E-C990B6E37723}" type="presParOf" srcId="{3E05E4F1-7F56-4FFC-907F-C4211F009552}" destId="{13AB9BA2-FE40-48D0-AA4F-431DBB87479D}" srcOrd="1" destOrd="0" presId="urn:microsoft.com/office/officeart/2005/8/layout/vList4"/>
    <dgm:cxn modelId="{05117C8E-AF0E-419A-BE1D-1244B74D077B}" type="presParOf" srcId="{3E05E4F1-7F56-4FFC-907F-C4211F009552}" destId="{5CD87907-E60A-48F0-817F-C64C8D3420D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A13673-016B-4CA5-A4E3-EE4684645B6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vi-VN"/>
        </a:p>
      </dgm:t>
    </dgm:pt>
    <dgm:pt modelId="{5BD4A5E8-1EF1-443B-B3C8-699CB4EDC8FA}">
      <dgm:prSet phldrT="[Text]">
        <dgm:style>
          <a:lnRef idx="0">
            <a:schemeClr val="accent5"/>
          </a:lnRef>
          <a:fillRef idx="3">
            <a:schemeClr val="accent5"/>
          </a:fillRef>
          <a:effectRef idx="3">
            <a:schemeClr val="accent5"/>
          </a:effectRef>
          <a:fontRef idx="minor">
            <a:schemeClr val="lt1"/>
          </a:fontRef>
        </dgm:style>
      </dgm:prSet>
      <dgm:spPr/>
      <dgm:t>
        <a:bodyPr anchor="ctr" anchorCtr="0"/>
        <a:lstStyle/>
        <a:p>
          <a:r>
            <a:rPr lang="vi-VN"/>
            <a:t>Nhận dạng điện thoại</a:t>
          </a:r>
        </a:p>
      </dgm:t>
    </dgm:pt>
    <dgm:pt modelId="{AA9F82BA-EEFF-4073-AEA7-0FA7C6D2AAF2}" type="sibTrans" cxnId="{F5B1A2EA-F31C-44F9-8DF4-F442DF2BF6DD}">
      <dgm:prSet/>
      <dgm:spPr/>
      <dgm:t>
        <a:bodyPr/>
        <a:lstStyle/>
        <a:p>
          <a:endParaRPr lang="vi-VN"/>
        </a:p>
      </dgm:t>
    </dgm:pt>
    <dgm:pt modelId="{5EF413EA-B20A-4A69-A85D-6E2D3206CDF0}" type="parTrans" cxnId="{F5B1A2EA-F31C-44F9-8DF4-F442DF2BF6DD}">
      <dgm:prSet/>
      <dgm:spPr/>
      <dgm:t>
        <a:bodyPr/>
        <a:lstStyle/>
        <a:p>
          <a:endParaRPr lang="vi-VN"/>
        </a:p>
      </dgm:t>
    </dgm:pt>
    <dgm:pt modelId="{C32FECAF-72E2-45E2-8C22-D2AEB032EBD8}">
      <dgm:prSet>
        <dgm:style>
          <a:lnRef idx="0">
            <a:schemeClr val="accent6"/>
          </a:lnRef>
          <a:fillRef idx="3">
            <a:schemeClr val="accent6"/>
          </a:fillRef>
          <a:effectRef idx="3">
            <a:schemeClr val="accent6"/>
          </a:effectRef>
          <a:fontRef idx="minor">
            <a:schemeClr val="lt1"/>
          </a:fontRef>
        </dgm:style>
      </dgm:prSet>
      <dgm:spPr/>
      <dgm:t>
        <a:bodyPr anchor="ctr" anchorCtr="0"/>
        <a:lstStyle/>
        <a:p>
          <a:r>
            <a:rPr lang="vi-VN"/>
            <a:t>Nhận dạng kết nối</a:t>
          </a:r>
        </a:p>
      </dgm:t>
    </dgm:pt>
    <dgm:pt modelId="{573791C4-3556-4FF7-A331-ACA83BC2AD18}" type="parTrans" cxnId="{AE7A0308-CD5C-437E-B0C7-08D38E7D0B33}">
      <dgm:prSet/>
      <dgm:spPr/>
      <dgm:t>
        <a:bodyPr/>
        <a:lstStyle/>
        <a:p>
          <a:endParaRPr lang="vi-VN"/>
        </a:p>
      </dgm:t>
    </dgm:pt>
    <dgm:pt modelId="{2FF0D9F4-D421-47B6-A747-F5B903965019}" type="sibTrans" cxnId="{AE7A0308-CD5C-437E-B0C7-08D38E7D0B33}">
      <dgm:prSet/>
      <dgm:spPr/>
      <dgm:t>
        <a:bodyPr/>
        <a:lstStyle/>
        <a:p>
          <a:endParaRPr lang="vi-VN"/>
        </a:p>
      </dgm:t>
    </dgm:pt>
    <dgm:pt modelId="{14BFBBEB-FEF8-43A5-AB58-CA7F0FEF4B95}">
      <dgm:prSet>
        <dgm:style>
          <a:lnRef idx="0">
            <a:schemeClr val="accent3"/>
          </a:lnRef>
          <a:fillRef idx="3">
            <a:schemeClr val="accent3"/>
          </a:fillRef>
          <a:effectRef idx="3">
            <a:schemeClr val="accent3"/>
          </a:effectRef>
          <a:fontRef idx="minor">
            <a:schemeClr val="lt1"/>
          </a:fontRef>
        </dgm:style>
      </dgm:prSet>
      <dgm:spPr/>
      <dgm:t>
        <a:bodyPr anchor="ctr" anchorCtr="0"/>
        <a:lstStyle/>
        <a:p>
          <a:r>
            <a:rPr lang="vi-VN"/>
            <a:t>Lựa chọn công cụ</a:t>
          </a:r>
        </a:p>
      </dgm:t>
    </dgm:pt>
    <dgm:pt modelId="{FDBA9F01-B457-403D-9629-1B44822CC98E}" type="parTrans" cxnId="{BDB01DA7-99B0-4EA5-87A5-B8F0F6A4748D}">
      <dgm:prSet/>
      <dgm:spPr/>
      <dgm:t>
        <a:bodyPr/>
        <a:lstStyle/>
        <a:p>
          <a:endParaRPr lang="vi-VN"/>
        </a:p>
      </dgm:t>
    </dgm:pt>
    <dgm:pt modelId="{249B957D-A5A1-4C17-833B-3280DE6EE6A5}" type="sibTrans" cxnId="{BDB01DA7-99B0-4EA5-87A5-B8F0F6A4748D}">
      <dgm:prSet/>
      <dgm:spPr/>
      <dgm:t>
        <a:bodyPr/>
        <a:lstStyle/>
        <a:p>
          <a:endParaRPr lang="vi-VN"/>
        </a:p>
      </dgm:t>
    </dgm:pt>
    <dgm:pt modelId="{432E97BD-0BAD-458F-95A1-98C350F42B4E}">
      <dgm:prSet>
        <dgm:style>
          <a:lnRef idx="1">
            <a:schemeClr val="accent3"/>
          </a:lnRef>
          <a:fillRef idx="2">
            <a:schemeClr val="accent3"/>
          </a:fillRef>
          <a:effectRef idx="1">
            <a:schemeClr val="accent3"/>
          </a:effectRef>
          <a:fontRef idx="minor">
            <a:schemeClr val="dk1"/>
          </a:fontRef>
        </dgm:style>
      </dgm:prSet>
      <dgm:spPr/>
      <dgm:t>
        <a:bodyPr anchor="ctr" anchorCtr="0"/>
        <a:lstStyle/>
        <a:p>
          <a:r>
            <a:rPr lang="vi-VN"/>
            <a:t>Dựa trên kiểu thiết bị di động và kết nối, hãy chọn một công cụ pháp y có các khả năng sau: Usable,  Accurate, Verifiable, Comprehensive, Deterministic</a:t>
          </a:r>
        </a:p>
      </dgm:t>
    </dgm:pt>
    <dgm:pt modelId="{27BF7999-594F-483A-BC02-887E6346F72D}" type="parTrans" cxnId="{EF55A121-C420-461E-B3B6-F236898279BF}">
      <dgm:prSet/>
      <dgm:spPr/>
      <dgm:t>
        <a:bodyPr/>
        <a:lstStyle/>
        <a:p>
          <a:endParaRPr lang="vi-VN"/>
        </a:p>
      </dgm:t>
    </dgm:pt>
    <dgm:pt modelId="{2D7186FA-7C58-4C15-A18B-062B1EEF19C1}" type="sibTrans" cxnId="{EF55A121-C420-461E-B3B6-F236898279BF}">
      <dgm:prSet/>
      <dgm:spPr/>
      <dgm:t>
        <a:bodyPr/>
        <a:lstStyle/>
        <a:p>
          <a:endParaRPr lang="vi-VN"/>
        </a:p>
      </dgm:t>
    </dgm:pt>
    <dgm:pt modelId="{0CFF658C-494B-4D4C-A25D-DB3CA8C7790F}">
      <dgm:prSet phldrT="[Text]">
        <dgm:style>
          <a:lnRef idx="1">
            <a:schemeClr val="accent5"/>
          </a:lnRef>
          <a:fillRef idx="2">
            <a:schemeClr val="accent5"/>
          </a:fillRef>
          <a:effectRef idx="1">
            <a:schemeClr val="accent5"/>
          </a:effectRef>
          <a:fontRef idx="minor">
            <a:schemeClr val="dk1"/>
          </a:fontRef>
        </dgm:style>
      </dgm:prSet>
      <dgm:spPr/>
      <dgm:t>
        <a:bodyPr anchor="ctr" anchorCtr="0"/>
        <a:lstStyle/>
        <a:p>
          <a:r>
            <a:rPr lang="vi-VN"/>
            <a:t>Xác định thương hiệu, kiểu máy, hệ điều hành và </a:t>
          </a:r>
          <a:r>
            <a:rPr lang="vi-VN">
              <a:solidFill>
                <a:srgbClr val="FF0000"/>
              </a:solidFill>
            </a:rPr>
            <a:t>nhà cung cấp dịch vụ </a:t>
          </a:r>
          <a:r>
            <a:rPr lang="vi-VN"/>
            <a:t>mạng</a:t>
          </a:r>
        </a:p>
      </dgm:t>
    </dgm:pt>
    <dgm:pt modelId="{625CEAF7-C9AF-4B10-B333-BE46AD456036}" type="parTrans" cxnId="{6A0E71E1-7440-410A-9A24-0D05271ACAD7}">
      <dgm:prSet/>
      <dgm:spPr/>
      <dgm:t>
        <a:bodyPr/>
        <a:lstStyle/>
        <a:p>
          <a:endParaRPr lang="vi-VN"/>
        </a:p>
      </dgm:t>
    </dgm:pt>
    <dgm:pt modelId="{97C87410-50F3-474A-A6E4-4C1C70F6483D}" type="sibTrans" cxnId="{6A0E71E1-7440-410A-9A24-0D05271ACAD7}">
      <dgm:prSet/>
      <dgm:spPr/>
      <dgm:t>
        <a:bodyPr/>
        <a:lstStyle/>
        <a:p>
          <a:endParaRPr lang="vi-VN"/>
        </a:p>
      </dgm:t>
    </dgm:pt>
    <dgm:pt modelId="{2F6ACE67-F40A-4460-90AB-5410C76B4926}">
      <dgm:prSet>
        <dgm:style>
          <a:lnRef idx="1">
            <a:schemeClr val="accent5"/>
          </a:lnRef>
          <a:fillRef idx="2">
            <a:schemeClr val="accent5"/>
          </a:fillRef>
          <a:effectRef idx="1">
            <a:schemeClr val="accent5"/>
          </a:effectRef>
          <a:fontRef idx="minor">
            <a:schemeClr val="dk1"/>
          </a:fontRef>
        </dgm:style>
      </dgm:prSet>
      <dgm:spPr/>
      <dgm:t>
        <a:bodyPr anchor="ctr" anchorCtr="0"/>
        <a:lstStyle/>
        <a:p>
          <a:r>
            <a:rPr lang="vi-VN"/>
            <a:t>Nó có thể giúp chọn </a:t>
          </a:r>
          <a:r>
            <a:rPr lang="vi-VN">
              <a:solidFill>
                <a:srgbClr val="FF0000"/>
              </a:solidFill>
            </a:rPr>
            <a:t>một công cụ pháp y thích hợp</a:t>
          </a:r>
          <a:r>
            <a:rPr lang="vi-VN"/>
            <a:t> cho việc thu thập dữ liệu</a:t>
          </a:r>
        </a:p>
      </dgm:t>
    </dgm:pt>
    <dgm:pt modelId="{48BFA06C-21D8-4F8A-B31F-93AF7993E3BA}" type="parTrans" cxnId="{60D673D9-E03E-4C6D-AAAA-7F327AE7EA07}">
      <dgm:prSet/>
      <dgm:spPr/>
      <dgm:t>
        <a:bodyPr/>
        <a:lstStyle/>
        <a:p>
          <a:endParaRPr lang="vi-VN"/>
        </a:p>
      </dgm:t>
    </dgm:pt>
    <dgm:pt modelId="{4F658224-DFF4-4FA3-959A-82BF8517EB60}" type="sibTrans" cxnId="{60D673D9-E03E-4C6D-AAAA-7F327AE7EA07}">
      <dgm:prSet/>
      <dgm:spPr/>
      <dgm:t>
        <a:bodyPr/>
        <a:lstStyle/>
        <a:p>
          <a:endParaRPr lang="vi-VN"/>
        </a:p>
      </dgm:t>
    </dgm:pt>
    <dgm:pt modelId="{E6F9EFC8-E497-48B4-9A82-465F77A3342F}">
      <dgm:prSet>
        <dgm:style>
          <a:lnRef idx="1">
            <a:schemeClr val="accent6"/>
          </a:lnRef>
          <a:fillRef idx="2">
            <a:schemeClr val="accent6"/>
          </a:fillRef>
          <a:effectRef idx="1">
            <a:schemeClr val="accent6"/>
          </a:effectRef>
          <a:fontRef idx="minor">
            <a:schemeClr val="dk1"/>
          </a:fontRef>
        </dgm:style>
      </dgm:prSet>
      <dgm:spPr/>
      <dgm:t>
        <a:bodyPr anchor="ctr" anchorCtr="0"/>
        <a:lstStyle/>
        <a:p>
          <a:r>
            <a:rPr lang="vi-VN"/>
            <a:t>Xác định loại </a:t>
          </a:r>
          <a:r>
            <a:rPr lang="vi-VN">
              <a:solidFill>
                <a:srgbClr val="FF0000"/>
              </a:solidFill>
            </a:rPr>
            <a:t>kết nối </a:t>
          </a:r>
          <a:r>
            <a:rPr lang="vi-VN"/>
            <a:t>được sử dụng để kết nối với máy trạm pháp y</a:t>
          </a:r>
        </a:p>
      </dgm:t>
    </dgm:pt>
    <dgm:pt modelId="{B8AB9C4D-CFFB-4189-AB73-2BD31D1C0CA8}" type="parTrans" cxnId="{BF7D4A52-AB96-4DE8-8147-C153277698CE}">
      <dgm:prSet/>
      <dgm:spPr/>
      <dgm:t>
        <a:bodyPr/>
        <a:lstStyle/>
        <a:p>
          <a:endParaRPr lang="vi-VN"/>
        </a:p>
      </dgm:t>
    </dgm:pt>
    <dgm:pt modelId="{FD426A18-69C2-4D13-A8AD-B8A92ED93FA2}" type="sibTrans" cxnId="{BF7D4A52-AB96-4DE8-8147-C153277698CE}">
      <dgm:prSet/>
      <dgm:spPr/>
      <dgm:t>
        <a:bodyPr/>
        <a:lstStyle/>
        <a:p>
          <a:endParaRPr lang="vi-VN"/>
        </a:p>
      </dgm:t>
    </dgm:pt>
    <dgm:pt modelId="{FC8E2710-F36E-46B0-938A-AAC3D276A92D}">
      <dgm:prSet>
        <dgm:style>
          <a:lnRef idx="1">
            <a:schemeClr val="accent6"/>
          </a:lnRef>
          <a:fillRef idx="2">
            <a:schemeClr val="accent6"/>
          </a:fillRef>
          <a:effectRef idx="1">
            <a:schemeClr val="accent6"/>
          </a:effectRef>
          <a:fontRef idx="minor">
            <a:schemeClr val="dk1"/>
          </a:fontRef>
        </dgm:style>
      </dgm:prSet>
      <dgm:spPr/>
      <dgm:t>
        <a:bodyPr anchor="ctr" anchorCtr="0"/>
        <a:lstStyle/>
        <a:p>
          <a:r>
            <a:rPr lang="vi-VN"/>
            <a:t>Nó có thể là một cáp, Hồng ngoại hoặc Bluetooth</a:t>
          </a:r>
        </a:p>
      </dgm:t>
    </dgm:pt>
    <dgm:pt modelId="{DC252D87-CEB4-4CE6-AC11-3DBDFA3B8D82}" type="parTrans" cxnId="{84312869-FDA8-4914-BCDC-5FA5812F03E6}">
      <dgm:prSet/>
      <dgm:spPr/>
      <dgm:t>
        <a:bodyPr/>
        <a:lstStyle/>
        <a:p>
          <a:endParaRPr lang="vi-VN"/>
        </a:p>
      </dgm:t>
    </dgm:pt>
    <dgm:pt modelId="{3F3FD53E-B3B4-4A7B-A55A-8EEF39AF395F}" type="sibTrans" cxnId="{84312869-FDA8-4914-BCDC-5FA5812F03E6}">
      <dgm:prSet/>
      <dgm:spPr/>
      <dgm:t>
        <a:bodyPr/>
        <a:lstStyle/>
        <a:p>
          <a:endParaRPr lang="vi-VN"/>
        </a:p>
      </dgm:t>
    </dgm:pt>
    <dgm:pt modelId="{B95ABA33-CFDF-460E-A1D6-ED5CE3378842}">
      <dgm:prSet>
        <dgm:style>
          <a:lnRef idx="1">
            <a:schemeClr val="accent6"/>
          </a:lnRef>
          <a:fillRef idx="2">
            <a:schemeClr val="accent6"/>
          </a:fillRef>
          <a:effectRef idx="1">
            <a:schemeClr val="accent6"/>
          </a:effectRef>
          <a:fontRef idx="minor">
            <a:schemeClr val="dk1"/>
          </a:fontRef>
        </dgm:style>
      </dgm:prSet>
      <dgm:spPr/>
      <dgm:t>
        <a:bodyPr anchor="ctr" anchorCtr="0"/>
        <a:lstStyle/>
        <a:p>
          <a:r>
            <a:rPr lang="vi-VN"/>
            <a:t>Điều này phụ thuộc vào điện thoại, công cụ pháp y và điều kiện mua lại</a:t>
          </a:r>
        </a:p>
      </dgm:t>
    </dgm:pt>
    <dgm:pt modelId="{42A25E74-8C30-4FB5-AEC8-646E7D5BE7E3}" type="parTrans" cxnId="{0982679C-90AF-46F2-BD5D-A54F7DB94CE6}">
      <dgm:prSet/>
      <dgm:spPr/>
      <dgm:t>
        <a:bodyPr/>
        <a:lstStyle/>
        <a:p>
          <a:endParaRPr lang="vi-VN"/>
        </a:p>
      </dgm:t>
    </dgm:pt>
    <dgm:pt modelId="{EEF103D4-A6B9-4774-82DB-5215B6D74A60}" type="sibTrans" cxnId="{0982679C-90AF-46F2-BD5D-A54F7DB94CE6}">
      <dgm:prSet/>
      <dgm:spPr/>
      <dgm:t>
        <a:bodyPr/>
        <a:lstStyle/>
        <a:p>
          <a:endParaRPr lang="vi-VN"/>
        </a:p>
      </dgm:t>
    </dgm:pt>
    <dgm:pt modelId="{18D96170-376B-48F6-AF32-4FA7EFAF858C}" type="pres">
      <dgm:prSet presAssocID="{FAA13673-016B-4CA5-A4E3-EE4684645B66}" presName="vert0" presStyleCnt="0">
        <dgm:presLayoutVars>
          <dgm:dir/>
          <dgm:animOne val="branch"/>
          <dgm:animLvl val="lvl"/>
        </dgm:presLayoutVars>
      </dgm:prSet>
      <dgm:spPr/>
    </dgm:pt>
    <dgm:pt modelId="{035333B9-B2A7-4741-9997-6FC0D019986C}" type="pres">
      <dgm:prSet presAssocID="{5BD4A5E8-1EF1-443B-B3C8-699CB4EDC8FA}" presName="thickLine" presStyleLbl="alignNode1" presStyleIdx="0" presStyleCnt="3"/>
      <dgm:spPr/>
    </dgm:pt>
    <dgm:pt modelId="{168A8D10-8AA8-4C6B-A23A-F985E789FAE8}" type="pres">
      <dgm:prSet presAssocID="{5BD4A5E8-1EF1-443B-B3C8-699CB4EDC8FA}" presName="horz1" presStyleCnt="0"/>
      <dgm:spPr/>
    </dgm:pt>
    <dgm:pt modelId="{6CA98BFE-3E82-40EB-B8E9-BAA799A45020}" type="pres">
      <dgm:prSet presAssocID="{5BD4A5E8-1EF1-443B-B3C8-699CB4EDC8FA}" presName="tx1" presStyleLbl="revTx" presStyleIdx="0" presStyleCnt="9"/>
      <dgm:spPr/>
    </dgm:pt>
    <dgm:pt modelId="{0A73C2FA-B156-45F1-9A14-0221AA342DD9}" type="pres">
      <dgm:prSet presAssocID="{5BD4A5E8-1EF1-443B-B3C8-699CB4EDC8FA}" presName="vert1" presStyleCnt="0"/>
      <dgm:spPr/>
    </dgm:pt>
    <dgm:pt modelId="{C36D8198-B6FD-40E0-9F6C-6F1E5C512245}" type="pres">
      <dgm:prSet presAssocID="{0CFF658C-494B-4D4C-A25D-DB3CA8C7790F}" presName="vertSpace2a" presStyleCnt="0"/>
      <dgm:spPr/>
    </dgm:pt>
    <dgm:pt modelId="{780FFF72-9660-44B7-9C77-4A9833047738}" type="pres">
      <dgm:prSet presAssocID="{0CFF658C-494B-4D4C-A25D-DB3CA8C7790F}" presName="horz2" presStyleCnt="0"/>
      <dgm:spPr/>
    </dgm:pt>
    <dgm:pt modelId="{77A6A9C6-8419-47E5-885B-F817B2F144F6}" type="pres">
      <dgm:prSet presAssocID="{0CFF658C-494B-4D4C-A25D-DB3CA8C7790F}" presName="horzSpace2" presStyleCnt="0"/>
      <dgm:spPr/>
    </dgm:pt>
    <dgm:pt modelId="{25DC3A13-E679-4D39-B1B0-92875D1EEA21}" type="pres">
      <dgm:prSet presAssocID="{0CFF658C-494B-4D4C-A25D-DB3CA8C7790F}" presName="tx2" presStyleLbl="revTx" presStyleIdx="1" presStyleCnt="9"/>
      <dgm:spPr/>
    </dgm:pt>
    <dgm:pt modelId="{E4104662-2FC3-4CA9-8378-492E0C6D90F7}" type="pres">
      <dgm:prSet presAssocID="{0CFF658C-494B-4D4C-A25D-DB3CA8C7790F}" presName="vert2" presStyleCnt="0"/>
      <dgm:spPr/>
    </dgm:pt>
    <dgm:pt modelId="{34F94145-A8FC-4498-9030-0DB11159AB4D}" type="pres">
      <dgm:prSet presAssocID="{0CFF658C-494B-4D4C-A25D-DB3CA8C7790F}" presName="thinLine2b" presStyleLbl="callout" presStyleIdx="0" presStyleCnt="6"/>
      <dgm:spPr/>
    </dgm:pt>
    <dgm:pt modelId="{8812D31D-696F-4E33-B24D-A96E12BEC588}" type="pres">
      <dgm:prSet presAssocID="{0CFF658C-494B-4D4C-A25D-DB3CA8C7790F}" presName="vertSpace2b" presStyleCnt="0"/>
      <dgm:spPr/>
    </dgm:pt>
    <dgm:pt modelId="{67A02144-3436-4F19-A1D7-D312FF3D85C0}" type="pres">
      <dgm:prSet presAssocID="{2F6ACE67-F40A-4460-90AB-5410C76B4926}" presName="horz2" presStyleCnt="0"/>
      <dgm:spPr/>
    </dgm:pt>
    <dgm:pt modelId="{673F3106-247A-4B67-9028-58151464B5C1}" type="pres">
      <dgm:prSet presAssocID="{2F6ACE67-F40A-4460-90AB-5410C76B4926}" presName="horzSpace2" presStyleCnt="0"/>
      <dgm:spPr/>
    </dgm:pt>
    <dgm:pt modelId="{C2F8861C-D84F-48B8-99C1-9EEFCE99F604}" type="pres">
      <dgm:prSet presAssocID="{2F6ACE67-F40A-4460-90AB-5410C76B4926}" presName="tx2" presStyleLbl="revTx" presStyleIdx="2" presStyleCnt="9"/>
      <dgm:spPr/>
    </dgm:pt>
    <dgm:pt modelId="{9EC93FFF-CB27-4870-B826-0188554C0C83}" type="pres">
      <dgm:prSet presAssocID="{2F6ACE67-F40A-4460-90AB-5410C76B4926}" presName="vert2" presStyleCnt="0"/>
      <dgm:spPr/>
    </dgm:pt>
    <dgm:pt modelId="{EBA89D23-9B5E-4D2D-A80D-B9A9C384D6CC}" type="pres">
      <dgm:prSet presAssocID="{2F6ACE67-F40A-4460-90AB-5410C76B4926}" presName="thinLine2b" presStyleLbl="callout" presStyleIdx="1" presStyleCnt="6"/>
      <dgm:spPr/>
    </dgm:pt>
    <dgm:pt modelId="{BE9AD595-8969-4AF4-B440-B8A8E8E43FFF}" type="pres">
      <dgm:prSet presAssocID="{2F6ACE67-F40A-4460-90AB-5410C76B4926}" presName="vertSpace2b" presStyleCnt="0"/>
      <dgm:spPr/>
    </dgm:pt>
    <dgm:pt modelId="{8E6E6D8F-4093-4F1B-B289-2D3089C43DF6}" type="pres">
      <dgm:prSet presAssocID="{C32FECAF-72E2-45E2-8C22-D2AEB032EBD8}" presName="thickLine" presStyleLbl="alignNode1" presStyleIdx="1" presStyleCnt="3"/>
      <dgm:spPr/>
    </dgm:pt>
    <dgm:pt modelId="{0A4D50F4-F38A-48DD-9C6B-226301EB2EB0}" type="pres">
      <dgm:prSet presAssocID="{C32FECAF-72E2-45E2-8C22-D2AEB032EBD8}" presName="horz1" presStyleCnt="0"/>
      <dgm:spPr/>
    </dgm:pt>
    <dgm:pt modelId="{A2E99756-F3BD-4C1A-863D-7DA785F44EE2}" type="pres">
      <dgm:prSet presAssocID="{C32FECAF-72E2-45E2-8C22-D2AEB032EBD8}" presName="tx1" presStyleLbl="revTx" presStyleIdx="3" presStyleCnt="9"/>
      <dgm:spPr/>
    </dgm:pt>
    <dgm:pt modelId="{B640E61B-8B5F-4DED-831A-F2837A7EE342}" type="pres">
      <dgm:prSet presAssocID="{C32FECAF-72E2-45E2-8C22-D2AEB032EBD8}" presName="vert1" presStyleCnt="0"/>
      <dgm:spPr/>
    </dgm:pt>
    <dgm:pt modelId="{2CE04D2C-9861-4640-AE06-570C379B7832}" type="pres">
      <dgm:prSet presAssocID="{E6F9EFC8-E497-48B4-9A82-465F77A3342F}" presName="vertSpace2a" presStyleCnt="0"/>
      <dgm:spPr/>
    </dgm:pt>
    <dgm:pt modelId="{43941507-427A-4BB2-85FC-7C0AA8D02809}" type="pres">
      <dgm:prSet presAssocID="{E6F9EFC8-E497-48B4-9A82-465F77A3342F}" presName="horz2" presStyleCnt="0"/>
      <dgm:spPr/>
    </dgm:pt>
    <dgm:pt modelId="{47A9DA73-E337-4D97-A94D-9DDCD0FC1218}" type="pres">
      <dgm:prSet presAssocID="{E6F9EFC8-E497-48B4-9A82-465F77A3342F}" presName="horzSpace2" presStyleCnt="0"/>
      <dgm:spPr/>
    </dgm:pt>
    <dgm:pt modelId="{650D3108-1AF9-4B93-8C0A-ED61ED50D1E2}" type="pres">
      <dgm:prSet presAssocID="{E6F9EFC8-E497-48B4-9A82-465F77A3342F}" presName="tx2" presStyleLbl="revTx" presStyleIdx="4" presStyleCnt="9"/>
      <dgm:spPr/>
    </dgm:pt>
    <dgm:pt modelId="{1C054C35-0ADD-4176-A751-B3FEC25CEE10}" type="pres">
      <dgm:prSet presAssocID="{E6F9EFC8-E497-48B4-9A82-465F77A3342F}" presName="vert2" presStyleCnt="0"/>
      <dgm:spPr/>
    </dgm:pt>
    <dgm:pt modelId="{7787672A-341E-4615-978E-3BF15940CBB1}" type="pres">
      <dgm:prSet presAssocID="{E6F9EFC8-E497-48B4-9A82-465F77A3342F}" presName="thinLine2b" presStyleLbl="callout" presStyleIdx="2" presStyleCnt="6"/>
      <dgm:spPr/>
    </dgm:pt>
    <dgm:pt modelId="{9EDDE55C-2762-4231-80AE-8F5C9C9E8A5D}" type="pres">
      <dgm:prSet presAssocID="{E6F9EFC8-E497-48B4-9A82-465F77A3342F}" presName="vertSpace2b" presStyleCnt="0"/>
      <dgm:spPr/>
    </dgm:pt>
    <dgm:pt modelId="{5F855A19-2D9F-4EF3-B237-6D84C928798D}" type="pres">
      <dgm:prSet presAssocID="{FC8E2710-F36E-46B0-938A-AAC3D276A92D}" presName="horz2" presStyleCnt="0"/>
      <dgm:spPr/>
    </dgm:pt>
    <dgm:pt modelId="{B4F7D0A3-6138-4F36-988A-6242D432FE6C}" type="pres">
      <dgm:prSet presAssocID="{FC8E2710-F36E-46B0-938A-AAC3D276A92D}" presName="horzSpace2" presStyleCnt="0"/>
      <dgm:spPr/>
    </dgm:pt>
    <dgm:pt modelId="{EB07EF23-A518-4193-B4AA-94E309ECC44B}" type="pres">
      <dgm:prSet presAssocID="{FC8E2710-F36E-46B0-938A-AAC3D276A92D}" presName="tx2" presStyleLbl="revTx" presStyleIdx="5" presStyleCnt="9"/>
      <dgm:spPr/>
    </dgm:pt>
    <dgm:pt modelId="{7E7DD45A-7B05-4A79-BCDD-C27ED2B4BF8B}" type="pres">
      <dgm:prSet presAssocID="{FC8E2710-F36E-46B0-938A-AAC3D276A92D}" presName="vert2" presStyleCnt="0"/>
      <dgm:spPr/>
    </dgm:pt>
    <dgm:pt modelId="{35B77509-BDFF-4FDE-A047-8AB2B073F712}" type="pres">
      <dgm:prSet presAssocID="{FC8E2710-F36E-46B0-938A-AAC3D276A92D}" presName="thinLine2b" presStyleLbl="callout" presStyleIdx="3" presStyleCnt="6"/>
      <dgm:spPr/>
    </dgm:pt>
    <dgm:pt modelId="{00B8496A-3F31-4723-A4F4-6D31361A5CEE}" type="pres">
      <dgm:prSet presAssocID="{FC8E2710-F36E-46B0-938A-AAC3D276A92D}" presName="vertSpace2b" presStyleCnt="0"/>
      <dgm:spPr/>
    </dgm:pt>
    <dgm:pt modelId="{9E2CCF1F-3A5B-4B85-95CD-811F3012D282}" type="pres">
      <dgm:prSet presAssocID="{B95ABA33-CFDF-460E-A1D6-ED5CE3378842}" presName="horz2" presStyleCnt="0"/>
      <dgm:spPr/>
    </dgm:pt>
    <dgm:pt modelId="{FC1A9630-B919-4951-AA47-6BC960D80532}" type="pres">
      <dgm:prSet presAssocID="{B95ABA33-CFDF-460E-A1D6-ED5CE3378842}" presName="horzSpace2" presStyleCnt="0"/>
      <dgm:spPr/>
    </dgm:pt>
    <dgm:pt modelId="{D7F17D71-52CA-4012-A98D-D580731EDBCD}" type="pres">
      <dgm:prSet presAssocID="{B95ABA33-CFDF-460E-A1D6-ED5CE3378842}" presName="tx2" presStyleLbl="revTx" presStyleIdx="6" presStyleCnt="9"/>
      <dgm:spPr/>
    </dgm:pt>
    <dgm:pt modelId="{25C02925-A0B5-4BAC-8E24-D1203EAD8750}" type="pres">
      <dgm:prSet presAssocID="{B95ABA33-CFDF-460E-A1D6-ED5CE3378842}" presName="vert2" presStyleCnt="0"/>
      <dgm:spPr/>
    </dgm:pt>
    <dgm:pt modelId="{ADC887EC-6456-4FFB-8AB4-82D1D8BB8531}" type="pres">
      <dgm:prSet presAssocID="{B95ABA33-CFDF-460E-A1D6-ED5CE3378842}" presName="thinLine2b" presStyleLbl="callout" presStyleIdx="4" presStyleCnt="6"/>
      <dgm:spPr/>
    </dgm:pt>
    <dgm:pt modelId="{E7C833F5-BEEB-4235-9CA5-7C6D4AD2545A}" type="pres">
      <dgm:prSet presAssocID="{B95ABA33-CFDF-460E-A1D6-ED5CE3378842}" presName="vertSpace2b" presStyleCnt="0"/>
      <dgm:spPr/>
    </dgm:pt>
    <dgm:pt modelId="{0FB0E6EC-07A1-4D5C-B8D5-06D16D614495}" type="pres">
      <dgm:prSet presAssocID="{14BFBBEB-FEF8-43A5-AB58-CA7F0FEF4B95}" presName="thickLine" presStyleLbl="alignNode1" presStyleIdx="2" presStyleCnt="3"/>
      <dgm:spPr/>
    </dgm:pt>
    <dgm:pt modelId="{5DE094D9-A9A6-4778-B3BB-89A68404844F}" type="pres">
      <dgm:prSet presAssocID="{14BFBBEB-FEF8-43A5-AB58-CA7F0FEF4B95}" presName="horz1" presStyleCnt="0"/>
      <dgm:spPr/>
    </dgm:pt>
    <dgm:pt modelId="{BD6BB9B4-2AED-409B-B6B5-62E50F594BEF}" type="pres">
      <dgm:prSet presAssocID="{14BFBBEB-FEF8-43A5-AB58-CA7F0FEF4B95}" presName="tx1" presStyleLbl="revTx" presStyleIdx="7" presStyleCnt="9"/>
      <dgm:spPr/>
    </dgm:pt>
    <dgm:pt modelId="{B0136C8A-56DB-4731-B141-2AA15A660BB4}" type="pres">
      <dgm:prSet presAssocID="{14BFBBEB-FEF8-43A5-AB58-CA7F0FEF4B95}" presName="vert1" presStyleCnt="0"/>
      <dgm:spPr/>
    </dgm:pt>
    <dgm:pt modelId="{8D51DCB5-5A73-47A6-9DCF-FC6BD15736D0}" type="pres">
      <dgm:prSet presAssocID="{432E97BD-0BAD-458F-95A1-98C350F42B4E}" presName="vertSpace2a" presStyleCnt="0"/>
      <dgm:spPr/>
    </dgm:pt>
    <dgm:pt modelId="{6E943AC3-846B-489E-BF18-378341EBF276}" type="pres">
      <dgm:prSet presAssocID="{432E97BD-0BAD-458F-95A1-98C350F42B4E}" presName="horz2" presStyleCnt="0"/>
      <dgm:spPr/>
    </dgm:pt>
    <dgm:pt modelId="{7A8CBAF2-D88A-4361-B832-64958B6918D5}" type="pres">
      <dgm:prSet presAssocID="{432E97BD-0BAD-458F-95A1-98C350F42B4E}" presName="horzSpace2" presStyleCnt="0"/>
      <dgm:spPr/>
    </dgm:pt>
    <dgm:pt modelId="{2DB133A7-C17D-4D2B-8799-8CD35C7EA724}" type="pres">
      <dgm:prSet presAssocID="{432E97BD-0BAD-458F-95A1-98C350F42B4E}" presName="tx2" presStyleLbl="revTx" presStyleIdx="8" presStyleCnt="9"/>
      <dgm:spPr/>
    </dgm:pt>
    <dgm:pt modelId="{3942126A-5400-42C2-A79F-04241C673209}" type="pres">
      <dgm:prSet presAssocID="{432E97BD-0BAD-458F-95A1-98C350F42B4E}" presName="vert2" presStyleCnt="0"/>
      <dgm:spPr/>
    </dgm:pt>
    <dgm:pt modelId="{B0769C89-7BB7-4248-88A4-8FD1A8D0CC05}" type="pres">
      <dgm:prSet presAssocID="{432E97BD-0BAD-458F-95A1-98C350F42B4E}" presName="thinLine2b" presStyleLbl="callout" presStyleIdx="5" presStyleCnt="6"/>
      <dgm:spPr/>
    </dgm:pt>
    <dgm:pt modelId="{55B66F17-7AD0-4899-8A62-2644600A3145}" type="pres">
      <dgm:prSet presAssocID="{432E97BD-0BAD-458F-95A1-98C350F42B4E}" presName="vertSpace2b" presStyleCnt="0"/>
      <dgm:spPr/>
    </dgm:pt>
  </dgm:ptLst>
  <dgm:cxnLst>
    <dgm:cxn modelId="{0C5C4C01-624F-48AA-99DA-074BB7953307}" type="presOf" srcId="{E6F9EFC8-E497-48B4-9A82-465F77A3342F}" destId="{650D3108-1AF9-4B93-8C0A-ED61ED50D1E2}" srcOrd="0" destOrd="0" presId="urn:microsoft.com/office/officeart/2008/layout/LinedList"/>
    <dgm:cxn modelId="{AE7A0308-CD5C-437E-B0C7-08D38E7D0B33}" srcId="{FAA13673-016B-4CA5-A4E3-EE4684645B66}" destId="{C32FECAF-72E2-45E2-8C22-D2AEB032EBD8}" srcOrd="1" destOrd="0" parTransId="{573791C4-3556-4FF7-A331-ACA83BC2AD18}" sibTransId="{2FF0D9F4-D421-47B6-A747-F5B903965019}"/>
    <dgm:cxn modelId="{F80C4C0A-C46C-434F-AF35-6E729A36D09B}" type="presOf" srcId="{C32FECAF-72E2-45E2-8C22-D2AEB032EBD8}" destId="{A2E99756-F3BD-4C1A-863D-7DA785F44EE2}" srcOrd="0" destOrd="0" presId="urn:microsoft.com/office/officeart/2008/layout/LinedList"/>
    <dgm:cxn modelId="{EF55A121-C420-461E-B3B6-F236898279BF}" srcId="{14BFBBEB-FEF8-43A5-AB58-CA7F0FEF4B95}" destId="{432E97BD-0BAD-458F-95A1-98C350F42B4E}" srcOrd="0" destOrd="0" parTransId="{27BF7999-594F-483A-BC02-887E6346F72D}" sibTransId="{2D7186FA-7C58-4C15-A18B-062B1EEF19C1}"/>
    <dgm:cxn modelId="{8A85B33B-D92A-4E95-9A38-1C25F16B2409}" type="presOf" srcId="{5BD4A5E8-1EF1-443B-B3C8-699CB4EDC8FA}" destId="{6CA98BFE-3E82-40EB-B8E9-BAA799A45020}" srcOrd="0" destOrd="0" presId="urn:microsoft.com/office/officeart/2008/layout/LinedList"/>
    <dgm:cxn modelId="{F3DACE3E-E2BB-4CDF-A038-A152032CBFCC}" type="presOf" srcId="{FAA13673-016B-4CA5-A4E3-EE4684645B66}" destId="{18D96170-376B-48F6-AF32-4FA7EFAF858C}" srcOrd="0" destOrd="0" presId="urn:microsoft.com/office/officeart/2008/layout/LinedList"/>
    <dgm:cxn modelId="{84312869-FDA8-4914-BCDC-5FA5812F03E6}" srcId="{C32FECAF-72E2-45E2-8C22-D2AEB032EBD8}" destId="{FC8E2710-F36E-46B0-938A-AAC3D276A92D}" srcOrd="1" destOrd="0" parTransId="{DC252D87-CEB4-4CE6-AC11-3DBDFA3B8D82}" sibTransId="{3F3FD53E-B3B4-4A7B-A55A-8EEF39AF395F}"/>
    <dgm:cxn modelId="{BF7D4A52-AB96-4DE8-8147-C153277698CE}" srcId="{C32FECAF-72E2-45E2-8C22-D2AEB032EBD8}" destId="{E6F9EFC8-E497-48B4-9A82-465F77A3342F}" srcOrd="0" destOrd="0" parTransId="{B8AB9C4D-CFFB-4189-AB73-2BD31D1C0CA8}" sibTransId="{FD426A18-69C2-4D13-A8AD-B8A92ED93FA2}"/>
    <dgm:cxn modelId="{0982679C-90AF-46F2-BD5D-A54F7DB94CE6}" srcId="{C32FECAF-72E2-45E2-8C22-D2AEB032EBD8}" destId="{B95ABA33-CFDF-460E-A1D6-ED5CE3378842}" srcOrd="2" destOrd="0" parTransId="{42A25E74-8C30-4FB5-AEC8-646E7D5BE7E3}" sibTransId="{EEF103D4-A6B9-4774-82DB-5215B6D74A60}"/>
    <dgm:cxn modelId="{BDB01DA7-99B0-4EA5-87A5-B8F0F6A4748D}" srcId="{FAA13673-016B-4CA5-A4E3-EE4684645B66}" destId="{14BFBBEB-FEF8-43A5-AB58-CA7F0FEF4B95}" srcOrd="2" destOrd="0" parTransId="{FDBA9F01-B457-403D-9629-1B44822CC98E}" sibTransId="{249B957D-A5A1-4C17-833B-3280DE6EE6A5}"/>
    <dgm:cxn modelId="{255017A8-19AC-495A-BC36-6A3595F0924D}" type="presOf" srcId="{0CFF658C-494B-4D4C-A25D-DB3CA8C7790F}" destId="{25DC3A13-E679-4D39-B1B0-92875D1EEA21}" srcOrd="0" destOrd="0" presId="urn:microsoft.com/office/officeart/2008/layout/LinedList"/>
    <dgm:cxn modelId="{2D7B9EB9-2F82-47D3-93D4-938297862103}" type="presOf" srcId="{B95ABA33-CFDF-460E-A1D6-ED5CE3378842}" destId="{D7F17D71-52CA-4012-A98D-D580731EDBCD}" srcOrd="0" destOrd="0" presId="urn:microsoft.com/office/officeart/2008/layout/LinedList"/>
    <dgm:cxn modelId="{959315C2-1E74-4514-B1B7-5810D21055F6}" type="presOf" srcId="{FC8E2710-F36E-46B0-938A-AAC3D276A92D}" destId="{EB07EF23-A518-4193-B4AA-94E309ECC44B}" srcOrd="0" destOrd="0" presId="urn:microsoft.com/office/officeart/2008/layout/LinedList"/>
    <dgm:cxn modelId="{7DC088C7-BEFD-4AAD-B4D2-F96C73538A9B}" type="presOf" srcId="{2F6ACE67-F40A-4460-90AB-5410C76B4926}" destId="{C2F8861C-D84F-48B8-99C1-9EEFCE99F604}" srcOrd="0" destOrd="0" presId="urn:microsoft.com/office/officeart/2008/layout/LinedList"/>
    <dgm:cxn modelId="{60D673D9-E03E-4C6D-AAAA-7F327AE7EA07}" srcId="{5BD4A5E8-1EF1-443B-B3C8-699CB4EDC8FA}" destId="{2F6ACE67-F40A-4460-90AB-5410C76B4926}" srcOrd="1" destOrd="0" parTransId="{48BFA06C-21D8-4F8A-B31F-93AF7993E3BA}" sibTransId="{4F658224-DFF4-4FA3-959A-82BF8517EB60}"/>
    <dgm:cxn modelId="{1C2CA7DD-AAC5-4A0E-8ECB-28B4FD456E51}" type="presOf" srcId="{432E97BD-0BAD-458F-95A1-98C350F42B4E}" destId="{2DB133A7-C17D-4D2B-8799-8CD35C7EA724}" srcOrd="0" destOrd="0" presId="urn:microsoft.com/office/officeart/2008/layout/LinedList"/>
    <dgm:cxn modelId="{6A0E71E1-7440-410A-9A24-0D05271ACAD7}" srcId="{5BD4A5E8-1EF1-443B-B3C8-699CB4EDC8FA}" destId="{0CFF658C-494B-4D4C-A25D-DB3CA8C7790F}" srcOrd="0" destOrd="0" parTransId="{625CEAF7-C9AF-4B10-B333-BE46AD456036}" sibTransId="{97C87410-50F3-474A-A6E4-4C1C70F6483D}"/>
    <dgm:cxn modelId="{F5B1A2EA-F31C-44F9-8DF4-F442DF2BF6DD}" srcId="{FAA13673-016B-4CA5-A4E3-EE4684645B66}" destId="{5BD4A5E8-1EF1-443B-B3C8-699CB4EDC8FA}" srcOrd="0" destOrd="0" parTransId="{5EF413EA-B20A-4A69-A85D-6E2D3206CDF0}" sibTransId="{AA9F82BA-EEFF-4073-AEA7-0FA7C6D2AAF2}"/>
    <dgm:cxn modelId="{2E41DFFE-CA2F-4BAE-B593-0E90048BB0CC}" type="presOf" srcId="{14BFBBEB-FEF8-43A5-AB58-CA7F0FEF4B95}" destId="{BD6BB9B4-2AED-409B-B6B5-62E50F594BEF}" srcOrd="0" destOrd="0" presId="urn:microsoft.com/office/officeart/2008/layout/LinedList"/>
    <dgm:cxn modelId="{57C19C3B-F865-450B-A874-ACD460EACB1A}" type="presParOf" srcId="{18D96170-376B-48F6-AF32-4FA7EFAF858C}" destId="{035333B9-B2A7-4741-9997-6FC0D019986C}" srcOrd="0" destOrd="0" presId="urn:microsoft.com/office/officeart/2008/layout/LinedList"/>
    <dgm:cxn modelId="{833D73F8-2242-477B-B6F7-8F19A228FE29}" type="presParOf" srcId="{18D96170-376B-48F6-AF32-4FA7EFAF858C}" destId="{168A8D10-8AA8-4C6B-A23A-F985E789FAE8}" srcOrd="1" destOrd="0" presId="urn:microsoft.com/office/officeart/2008/layout/LinedList"/>
    <dgm:cxn modelId="{A899D2FB-DF39-464D-8D5B-9E3E24A95242}" type="presParOf" srcId="{168A8D10-8AA8-4C6B-A23A-F985E789FAE8}" destId="{6CA98BFE-3E82-40EB-B8E9-BAA799A45020}" srcOrd="0" destOrd="0" presId="urn:microsoft.com/office/officeart/2008/layout/LinedList"/>
    <dgm:cxn modelId="{FC129056-60AC-49E7-B07A-FE7302DCFA29}" type="presParOf" srcId="{168A8D10-8AA8-4C6B-A23A-F985E789FAE8}" destId="{0A73C2FA-B156-45F1-9A14-0221AA342DD9}" srcOrd="1" destOrd="0" presId="urn:microsoft.com/office/officeart/2008/layout/LinedList"/>
    <dgm:cxn modelId="{E4B33DF0-3B71-4453-B9E5-D7D1B6577416}" type="presParOf" srcId="{0A73C2FA-B156-45F1-9A14-0221AA342DD9}" destId="{C36D8198-B6FD-40E0-9F6C-6F1E5C512245}" srcOrd="0" destOrd="0" presId="urn:microsoft.com/office/officeart/2008/layout/LinedList"/>
    <dgm:cxn modelId="{B26F4E2A-25AE-4A12-916C-D168929FCBB2}" type="presParOf" srcId="{0A73C2FA-B156-45F1-9A14-0221AA342DD9}" destId="{780FFF72-9660-44B7-9C77-4A9833047738}" srcOrd="1" destOrd="0" presId="urn:microsoft.com/office/officeart/2008/layout/LinedList"/>
    <dgm:cxn modelId="{077F8C93-8A34-4710-8F2E-9AFAC180B896}" type="presParOf" srcId="{780FFF72-9660-44B7-9C77-4A9833047738}" destId="{77A6A9C6-8419-47E5-885B-F817B2F144F6}" srcOrd="0" destOrd="0" presId="urn:microsoft.com/office/officeart/2008/layout/LinedList"/>
    <dgm:cxn modelId="{D5745734-9B4D-4F72-B4D4-1A40DD3D779F}" type="presParOf" srcId="{780FFF72-9660-44B7-9C77-4A9833047738}" destId="{25DC3A13-E679-4D39-B1B0-92875D1EEA21}" srcOrd="1" destOrd="0" presId="urn:microsoft.com/office/officeart/2008/layout/LinedList"/>
    <dgm:cxn modelId="{E17B2BE8-28D5-4C50-A6E1-7F1F0BB869BC}" type="presParOf" srcId="{780FFF72-9660-44B7-9C77-4A9833047738}" destId="{E4104662-2FC3-4CA9-8378-492E0C6D90F7}" srcOrd="2" destOrd="0" presId="urn:microsoft.com/office/officeart/2008/layout/LinedList"/>
    <dgm:cxn modelId="{8BE7C605-9EAA-49BF-B2D6-36EF14B7FBFE}" type="presParOf" srcId="{0A73C2FA-B156-45F1-9A14-0221AA342DD9}" destId="{34F94145-A8FC-4498-9030-0DB11159AB4D}" srcOrd="2" destOrd="0" presId="urn:microsoft.com/office/officeart/2008/layout/LinedList"/>
    <dgm:cxn modelId="{E17EC6C0-06CC-40A4-AF08-0872BE5F7FDB}" type="presParOf" srcId="{0A73C2FA-B156-45F1-9A14-0221AA342DD9}" destId="{8812D31D-696F-4E33-B24D-A96E12BEC588}" srcOrd="3" destOrd="0" presId="urn:microsoft.com/office/officeart/2008/layout/LinedList"/>
    <dgm:cxn modelId="{A6F83B4F-E751-4D3E-853F-C9376585E0D8}" type="presParOf" srcId="{0A73C2FA-B156-45F1-9A14-0221AA342DD9}" destId="{67A02144-3436-4F19-A1D7-D312FF3D85C0}" srcOrd="4" destOrd="0" presId="urn:microsoft.com/office/officeart/2008/layout/LinedList"/>
    <dgm:cxn modelId="{5E6343D7-90E9-4039-8789-BC222B5566B4}" type="presParOf" srcId="{67A02144-3436-4F19-A1D7-D312FF3D85C0}" destId="{673F3106-247A-4B67-9028-58151464B5C1}" srcOrd="0" destOrd="0" presId="urn:microsoft.com/office/officeart/2008/layout/LinedList"/>
    <dgm:cxn modelId="{1CC683F0-34E6-4C34-BE31-C94D35D44059}" type="presParOf" srcId="{67A02144-3436-4F19-A1D7-D312FF3D85C0}" destId="{C2F8861C-D84F-48B8-99C1-9EEFCE99F604}" srcOrd="1" destOrd="0" presId="urn:microsoft.com/office/officeart/2008/layout/LinedList"/>
    <dgm:cxn modelId="{34765034-30C5-40DF-9980-C1E2778CDB00}" type="presParOf" srcId="{67A02144-3436-4F19-A1D7-D312FF3D85C0}" destId="{9EC93FFF-CB27-4870-B826-0188554C0C83}" srcOrd="2" destOrd="0" presId="urn:microsoft.com/office/officeart/2008/layout/LinedList"/>
    <dgm:cxn modelId="{4B7FA941-0DA2-4F87-B54C-5F8BFF0B2F89}" type="presParOf" srcId="{0A73C2FA-B156-45F1-9A14-0221AA342DD9}" destId="{EBA89D23-9B5E-4D2D-A80D-B9A9C384D6CC}" srcOrd="5" destOrd="0" presId="urn:microsoft.com/office/officeart/2008/layout/LinedList"/>
    <dgm:cxn modelId="{AF73212E-6E05-44C6-9E36-A41B2C05BBDF}" type="presParOf" srcId="{0A73C2FA-B156-45F1-9A14-0221AA342DD9}" destId="{BE9AD595-8969-4AF4-B440-B8A8E8E43FFF}" srcOrd="6" destOrd="0" presId="urn:microsoft.com/office/officeart/2008/layout/LinedList"/>
    <dgm:cxn modelId="{762D19B6-9F34-41FE-9FBD-0BDC96C47C5D}" type="presParOf" srcId="{18D96170-376B-48F6-AF32-4FA7EFAF858C}" destId="{8E6E6D8F-4093-4F1B-B289-2D3089C43DF6}" srcOrd="2" destOrd="0" presId="urn:microsoft.com/office/officeart/2008/layout/LinedList"/>
    <dgm:cxn modelId="{34F6C306-7309-43A7-A8BA-19A16CFC9398}" type="presParOf" srcId="{18D96170-376B-48F6-AF32-4FA7EFAF858C}" destId="{0A4D50F4-F38A-48DD-9C6B-226301EB2EB0}" srcOrd="3" destOrd="0" presId="urn:microsoft.com/office/officeart/2008/layout/LinedList"/>
    <dgm:cxn modelId="{B1D9792F-4C2B-4278-BBCC-ECE547FE6153}" type="presParOf" srcId="{0A4D50F4-F38A-48DD-9C6B-226301EB2EB0}" destId="{A2E99756-F3BD-4C1A-863D-7DA785F44EE2}" srcOrd="0" destOrd="0" presId="urn:microsoft.com/office/officeart/2008/layout/LinedList"/>
    <dgm:cxn modelId="{91042F7F-8704-4E57-AE76-E31B70BAD43A}" type="presParOf" srcId="{0A4D50F4-F38A-48DD-9C6B-226301EB2EB0}" destId="{B640E61B-8B5F-4DED-831A-F2837A7EE342}" srcOrd="1" destOrd="0" presId="urn:microsoft.com/office/officeart/2008/layout/LinedList"/>
    <dgm:cxn modelId="{E383EFDE-CC17-464F-9916-A5AC7C94C8FD}" type="presParOf" srcId="{B640E61B-8B5F-4DED-831A-F2837A7EE342}" destId="{2CE04D2C-9861-4640-AE06-570C379B7832}" srcOrd="0" destOrd="0" presId="urn:microsoft.com/office/officeart/2008/layout/LinedList"/>
    <dgm:cxn modelId="{E64DAEF3-D701-4C17-9632-FC6E08413D52}" type="presParOf" srcId="{B640E61B-8B5F-4DED-831A-F2837A7EE342}" destId="{43941507-427A-4BB2-85FC-7C0AA8D02809}" srcOrd="1" destOrd="0" presId="urn:microsoft.com/office/officeart/2008/layout/LinedList"/>
    <dgm:cxn modelId="{EF15ACD7-99C6-4F34-99AD-884D353B3287}" type="presParOf" srcId="{43941507-427A-4BB2-85FC-7C0AA8D02809}" destId="{47A9DA73-E337-4D97-A94D-9DDCD0FC1218}" srcOrd="0" destOrd="0" presId="urn:microsoft.com/office/officeart/2008/layout/LinedList"/>
    <dgm:cxn modelId="{39F42A68-9A7A-4051-B061-192D6904787E}" type="presParOf" srcId="{43941507-427A-4BB2-85FC-7C0AA8D02809}" destId="{650D3108-1AF9-4B93-8C0A-ED61ED50D1E2}" srcOrd="1" destOrd="0" presId="urn:microsoft.com/office/officeart/2008/layout/LinedList"/>
    <dgm:cxn modelId="{D5FEA6EF-396B-42E1-A5C8-545A4E8D2D80}" type="presParOf" srcId="{43941507-427A-4BB2-85FC-7C0AA8D02809}" destId="{1C054C35-0ADD-4176-A751-B3FEC25CEE10}" srcOrd="2" destOrd="0" presId="urn:microsoft.com/office/officeart/2008/layout/LinedList"/>
    <dgm:cxn modelId="{0D510834-6DAD-4EFC-BB1E-185BA6065155}" type="presParOf" srcId="{B640E61B-8B5F-4DED-831A-F2837A7EE342}" destId="{7787672A-341E-4615-978E-3BF15940CBB1}" srcOrd="2" destOrd="0" presId="urn:microsoft.com/office/officeart/2008/layout/LinedList"/>
    <dgm:cxn modelId="{47E24239-9DE0-4EE2-9744-572F753C470D}" type="presParOf" srcId="{B640E61B-8B5F-4DED-831A-F2837A7EE342}" destId="{9EDDE55C-2762-4231-80AE-8F5C9C9E8A5D}" srcOrd="3" destOrd="0" presId="urn:microsoft.com/office/officeart/2008/layout/LinedList"/>
    <dgm:cxn modelId="{98829691-0FA3-42F3-B699-1F2710F06763}" type="presParOf" srcId="{B640E61B-8B5F-4DED-831A-F2837A7EE342}" destId="{5F855A19-2D9F-4EF3-B237-6D84C928798D}" srcOrd="4" destOrd="0" presId="urn:microsoft.com/office/officeart/2008/layout/LinedList"/>
    <dgm:cxn modelId="{310FD3E5-153D-4F05-831A-5FD26C9E8D2D}" type="presParOf" srcId="{5F855A19-2D9F-4EF3-B237-6D84C928798D}" destId="{B4F7D0A3-6138-4F36-988A-6242D432FE6C}" srcOrd="0" destOrd="0" presId="urn:microsoft.com/office/officeart/2008/layout/LinedList"/>
    <dgm:cxn modelId="{1C97EF1C-A647-45D2-9633-41C52C6965CD}" type="presParOf" srcId="{5F855A19-2D9F-4EF3-B237-6D84C928798D}" destId="{EB07EF23-A518-4193-B4AA-94E309ECC44B}" srcOrd="1" destOrd="0" presId="urn:microsoft.com/office/officeart/2008/layout/LinedList"/>
    <dgm:cxn modelId="{2C948F84-C17F-487A-A519-7F00EFCBFF96}" type="presParOf" srcId="{5F855A19-2D9F-4EF3-B237-6D84C928798D}" destId="{7E7DD45A-7B05-4A79-BCDD-C27ED2B4BF8B}" srcOrd="2" destOrd="0" presId="urn:microsoft.com/office/officeart/2008/layout/LinedList"/>
    <dgm:cxn modelId="{F3F09C96-8B46-449B-8FAA-2D70302F9A52}" type="presParOf" srcId="{B640E61B-8B5F-4DED-831A-F2837A7EE342}" destId="{35B77509-BDFF-4FDE-A047-8AB2B073F712}" srcOrd="5" destOrd="0" presId="urn:microsoft.com/office/officeart/2008/layout/LinedList"/>
    <dgm:cxn modelId="{96A0543A-EE8A-47B3-A4F9-82D4D98502FF}" type="presParOf" srcId="{B640E61B-8B5F-4DED-831A-F2837A7EE342}" destId="{00B8496A-3F31-4723-A4F4-6D31361A5CEE}" srcOrd="6" destOrd="0" presId="urn:microsoft.com/office/officeart/2008/layout/LinedList"/>
    <dgm:cxn modelId="{5D26B109-5311-4CB0-9FF1-E382614D0BB0}" type="presParOf" srcId="{B640E61B-8B5F-4DED-831A-F2837A7EE342}" destId="{9E2CCF1F-3A5B-4B85-95CD-811F3012D282}" srcOrd="7" destOrd="0" presId="urn:microsoft.com/office/officeart/2008/layout/LinedList"/>
    <dgm:cxn modelId="{F78E13F8-3EB2-408A-B4A2-6F54307CB899}" type="presParOf" srcId="{9E2CCF1F-3A5B-4B85-95CD-811F3012D282}" destId="{FC1A9630-B919-4951-AA47-6BC960D80532}" srcOrd="0" destOrd="0" presId="urn:microsoft.com/office/officeart/2008/layout/LinedList"/>
    <dgm:cxn modelId="{4DD0A85A-686C-4545-93ED-37BB5869BAC1}" type="presParOf" srcId="{9E2CCF1F-3A5B-4B85-95CD-811F3012D282}" destId="{D7F17D71-52CA-4012-A98D-D580731EDBCD}" srcOrd="1" destOrd="0" presId="urn:microsoft.com/office/officeart/2008/layout/LinedList"/>
    <dgm:cxn modelId="{D51EB1D9-5914-49F3-A736-00F4C4E923F6}" type="presParOf" srcId="{9E2CCF1F-3A5B-4B85-95CD-811F3012D282}" destId="{25C02925-A0B5-4BAC-8E24-D1203EAD8750}" srcOrd="2" destOrd="0" presId="urn:microsoft.com/office/officeart/2008/layout/LinedList"/>
    <dgm:cxn modelId="{BAF7598E-8F3A-4148-8935-7F2DB7ECEDA9}" type="presParOf" srcId="{B640E61B-8B5F-4DED-831A-F2837A7EE342}" destId="{ADC887EC-6456-4FFB-8AB4-82D1D8BB8531}" srcOrd="8" destOrd="0" presId="urn:microsoft.com/office/officeart/2008/layout/LinedList"/>
    <dgm:cxn modelId="{23F4A72D-5BAF-4911-861C-C41A27589782}" type="presParOf" srcId="{B640E61B-8B5F-4DED-831A-F2837A7EE342}" destId="{E7C833F5-BEEB-4235-9CA5-7C6D4AD2545A}" srcOrd="9" destOrd="0" presId="urn:microsoft.com/office/officeart/2008/layout/LinedList"/>
    <dgm:cxn modelId="{458973B6-7561-4490-B8E6-AEE0660F86CA}" type="presParOf" srcId="{18D96170-376B-48F6-AF32-4FA7EFAF858C}" destId="{0FB0E6EC-07A1-4D5C-B8D5-06D16D614495}" srcOrd="4" destOrd="0" presId="urn:microsoft.com/office/officeart/2008/layout/LinedList"/>
    <dgm:cxn modelId="{DAA903FA-1677-4EAB-9009-8FD790F5DE65}" type="presParOf" srcId="{18D96170-376B-48F6-AF32-4FA7EFAF858C}" destId="{5DE094D9-A9A6-4778-B3BB-89A68404844F}" srcOrd="5" destOrd="0" presId="urn:microsoft.com/office/officeart/2008/layout/LinedList"/>
    <dgm:cxn modelId="{46744238-930E-4A8D-B636-B49E627210A3}" type="presParOf" srcId="{5DE094D9-A9A6-4778-B3BB-89A68404844F}" destId="{BD6BB9B4-2AED-409B-B6B5-62E50F594BEF}" srcOrd="0" destOrd="0" presId="urn:microsoft.com/office/officeart/2008/layout/LinedList"/>
    <dgm:cxn modelId="{B14DD856-C245-42B6-8671-46DC0C330B3D}" type="presParOf" srcId="{5DE094D9-A9A6-4778-B3BB-89A68404844F}" destId="{B0136C8A-56DB-4731-B141-2AA15A660BB4}" srcOrd="1" destOrd="0" presId="urn:microsoft.com/office/officeart/2008/layout/LinedList"/>
    <dgm:cxn modelId="{A76AB9EB-C742-43B4-AF14-02F783342047}" type="presParOf" srcId="{B0136C8A-56DB-4731-B141-2AA15A660BB4}" destId="{8D51DCB5-5A73-47A6-9DCF-FC6BD15736D0}" srcOrd="0" destOrd="0" presId="urn:microsoft.com/office/officeart/2008/layout/LinedList"/>
    <dgm:cxn modelId="{D2E093CE-BD4D-4F7C-868F-59E4AFE80C2D}" type="presParOf" srcId="{B0136C8A-56DB-4731-B141-2AA15A660BB4}" destId="{6E943AC3-846B-489E-BF18-378341EBF276}" srcOrd="1" destOrd="0" presId="urn:microsoft.com/office/officeart/2008/layout/LinedList"/>
    <dgm:cxn modelId="{23D9FBE9-BF3F-4346-A41B-1BC384BCC83C}" type="presParOf" srcId="{6E943AC3-846B-489E-BF18-378341EBF276}" destId="{7A8CBAF2-D88A-4361-B832-64958B6918D5}" srcOrd="0" destOrd="0" presId="urn:microsoft.com/office/officeart/2008/layout/LinedList"/>
    <dgm:cxn modelId="{3C14467A-EBAE-4472-87F7-19729B3E4282}" type="presParOf" srcId="{6E943AC3-846B-489E-BF18-378341EBF276}" destId="{2DB133A7-C17D-4D2B-8799-8CD35C7EA724}" srcOrd="1" destOrd="0" presId="urn:microsoft.com/office/officeart/2008/layout/LinedList"/>
    <dgm:cxn modelId="{5C8DD07E-8EED-4910-9CBD-81398E20BD90}" type="presParOf" srcId="{6E943AC3-846B-489E-BF18-378341EBF276}" destId="{3942126A-5400-42C2-A79F-04241C673209}" srcOrd="2" destOrd="0" presId="urn:microsoft.com/office/officeart/2008/layout/LinedList"/>
    <dgm:cxn modelId="{2AEFB066-BEED-4A30-854E-D8A7E44F06F2}" type="presParOf" srcId="{B0136C8A-56DB-4731-B141-2AA15A660BB4}" destId="{B0769C89-7BB7-4248-88A4-8FD1A8D0CC05}" srcOrd="2" destOrd="0" presId="urn:microsoft.com/office/officeart/2008/layout/LinedList"/>
    <dgm:cxn modelId="{14F5810E-2EE7-4733-83D7-B26417352C14}" type="presParOf" srcId="{B0136C8A-56DB-4731-B141-2AA15A660BB4}" destId="{55B66F17-7AD0-4899-8A62-2644600A3145}"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539032-80EC-4EE3-8039-15EA973CE1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vi-VN"/>
        </a:p>
      </dgm:t>
    </dgm:pt>
    <dgm:pt modelId="{8DA5B943-AFA2-4674-8751-01787941B7C9}">
      <dgm:prSet phldrT="[Text]">
        <dgm:style>
          <a:lnRef idx="0">
            <a:schemeClr val="accent6"/>
          </a:lnRef>
          <a:fillRef idx="3">
            <a:schemeClr val="accent6"/>
          </a:fillRef>
          <a:effectRef idx="3">
            <a:schemeClr val="accent6"/>
          </a:effectRef>
          <a:fontRef idx="minor">
            <a:schemeClr val="lt1"/>
          </a:fontRef>
        </dgm:style>
      </dgm:prSet>
      <dgm:spPr/>
      <dgm:t>
        <a:bodyPr/>
        <a:lstStyle/>
        <a:p>
          <a:r>
            <a:rPr lang="vi-VN"/>
            <a:t>01 ON State</a:t>
          </a:r>
        </a:p>
      </dgm:t>
    </dgm:pt>
    <dgm:pt modelId="{4734DB0E-2165-4DE7-B9D7-B2A90B9967D2}" type="parTrans" cxnId="{5D5A1101-7EE8-4876-9A41-EA43416A7760}">
      <dgm:prSet/>
      <dgm:spPr/>
      <dgm:t>
        <a:bodyPr/>
        <a:lstStyle/>
        <a:p>
          <a:endParaRPr lang="vi-VN"/>
        </a:p>
      </dgm:t>
    </dgm:pt>
    <dgm:pt modelId="{B6BBD39C-54AB-4500-96C9-419DCE1E1613}" type="sibTrans" cxnId="{5D5A1101-7EE8-4876-9A41-EA43416A7760}">
      <dgm:prSet/>
      <dgm:spPr/>
      <dgm:t>
        <a:bodyPr/>
        <a:lstStyle/>
        <a:p>
          <a:endParaRPr lang="vi-VN"/>
        </a:p>
      </dgm:t>
    </dgm:pt>
    <dgm:pt modelId="{7613AE6A-EFCA-46F8-96B4-A7BE52B72D5D}">
      <dgm:prSet phldrT="[Text]" custT="1"/>
      <dgm:spPr/>
      <dgm:t>
        <a:bodyPr/>
        <a:lstStyle/>
        <a:p>
          <a:r>
            <a:rPr lang="vi-VN" sz="2800"/>
            <a:t>Nếu thiết bị ở trạng thái "</a:t>
          </a:r>
          <a:r>
            <a:rPr lang="vi-VN" sz="2800">
              <a:solidFill>
                <a:srgbClr val="FF0000"/>
              </a:solidFill>
            </a:rPr>
            <a:t>ON</a:t>
          </a:r>
          <a:r>
            <a:rPr lang="vi-VN" sz="2800"/>
            <a:t>", KHÔNG chuyển nó thành “</a:t>
          </a:r>
          <a:r>
            <a:rPr lang="vi-VN" sz="2800">
              <a:solidFill>
                <a:srgbClr val="FF0000"/>
              </a:solidFill>
            </a:rPr>
            <a:t>OFF</a:t>
          </a:r>
          <a:r>
            <a:rPr lang="vi-VN" sz="2800"/>
            <a:t>", việc chuyển nó thành "TẮT" có thể kích hoạt tính năng khóa</a:t>
          </a:r>
        </a:p>
      </dgm:t>
    </dgm:pt>
    <dgm:pt modelId="{FFE92C15-5C4E-48CE-AB13-0066CBEA0343}" type="parTrans" cxnId="{BB07F107-8E16-4C10-8A5B-E592D3D21FED}">
      <dgm:prSet/>
      <dgm:spPr/>
      <dgm:t>
        <a:bodyPr/>
        <a:lstStyle/>
        <a:p>
          <a:endParaRPr lang="vi-VN"/>
        </a:p>
      </dgm:t>
    </dgm:pt>
    <dgm:pt modelId="{47DB67D1-C5AF-4171-AFC9-A7864462061E}" type="sibTrans" cxnId="{BB07F107-8E16-4C10-8A5B-E592D3D21FED}">
      <dgm:prSet/>
      <dgm:spPr/>
      <dgm:t>
        <a:bodyPr/>
        <a:lstStyle/>
        <a:p>
          <a:endParaRPr lang="vi-VN"/>
        </a:p>
      </dgm:t>
    </dgm:pt>
    <dgm:pt modelId="{04D7D324-0989-4C98-8FAE-669F41EE389B}">
      <dgm:prSet phldrT="[Text]">
        <dgm:style>
          <a:lnRef idx="0">
            <a:schemeClr val="dk1"/>
          </a:lnRef>
          <a:fillRef idx="3">
            <a:schemeClr val="dk1"/>
          </a:fillRef>
          <a:effectRef idx="3">
            <a:schemeClr val="dk1"/>
          </a:effectRef>
          <a:fontRef idx="minor">
            <a:schemeClr val="lt1"/>
          </a:fontRef>
        </dgm:style>
      </dgm:prSet>
      <dgm:spPr/>
      <dgm:t>
        <a:bodyPr/>
        <a:lstStyle/>
        <a:p>
          <a:r>
            <a:rPr lang="en-US"/>
            <a:t>02 OFF State</a:t>
          </a:r>
          <a:endParaRPr lang="vi-VN"/>
        </a:p>
      </dgm:t>
    </dgm:pt>
    <dgm:pt modelId="{7710BAF4-AD52-4201-8E15-C696568B0C06}" type="parTrans" cxnId="{1E2A1EAA-7F94-4A33-938F-6226E4C3939A}">
      <dgm:prSet/>
      <dgm:spPr/>
      <dgm:t>
        <a:bodyPr/>
        <a:lstStyle/>
        <a:p>
          <a:endParaRPr lang="vi-VN"/>
        </a:p>
      </dgm:t>
    </dgm:pt>
    <dgm:pt modelId="{ED45A5DD-F702-4F5A-AB79-0BAB242EBF60}" type="sibTrans" cxnId="{1E2A1EAA-7F94-4A33-938F-6226E4C3939A}">
      <dgm:prSet/>
      <dgm:spPr/>
      <dgm:t>
        <a:bodyPr/>
        <a:lstStyle/>
        <a:p>
          <a:endParaRPr lang="vi-VN"/>
        </a:p>
      </dgm:t>
    </dgm:pt>
    <dgm:pt modelId="{02770F2F-F5C8-47A6-8745-039550AFF7AC}">
      <dgm:prSet phldrT="[Text]" custT="1"/>
      <dgm:spPr/>
      <dgm:t>
        <a:bodyPr/>
        <a:lstStyle/>
        <a:p>
          <a:r>
            <a:rPr lang="vi-VN" sz="2800"/>
            <a:t>Nếu thiết bị ở trạng thái “</a:t>
          </a:r>
          <a:r>
            <a:rPr lang="vi-VN" sz="2800">
              <a:solidFill>
                <a:srgbClr val="FF0000"/>
              </a:solidFill>
            </a:rPr>
            <a:t>OFF</a:t>
          </a:r>
          <a:r>
            <a:rPr lang="vi-VN" sz="2800"/>
            <a:t>", để nó ở chế độ “</a:t>
          </a:r>
          <a:r>
            <a:rPr lang="vi-VN" sz="2800">
              <a:solidFill>
                <a:srgbClr val="FF0000"/>
              </a:solidFill>
            </a:rPr>
            <a:t>OFF</a:t>
          </a:r>
          <a:r>
            <a:rPr lang="vi-VN" sz="2800"/>
            <a:t>"</a:t>
          </a:r>
        </a:p>
      </dgm:t>
    </dgm:pt>
    <dgm:pt modelId="{44F75D01-93C6-478F-B521-D028B8D48026}" type="parTrans" cxnId="{57ED7DA5-7412-4BCE-91A7-C6697659B2BE}">
      <dgm:prSet/>
      <dgm:spPr/>
      <dgm:t>
        <a:bodyPr/>
        <a:lstStyle/>
        <a:p>
          <a:endParaRPr lang="vi-VN"/>
        </a:p>
      </dgm:t>
    </dgm:pt>
    <dgm:pt modelId="{CAE0753F-1CC7-48F7-8174-8794E108ED64}" type="sibTrans" cxnId="{57ED7DA5-7412-4BCE-91A7-C6697659B2BE}">
      <dgm:prSet/>
      <dgm:spPr/>
      <dgm:t>
        <a:bodyPr/>
        <a:lstStyle/>
        <a:p>
          <a:endParaRPr lang="vi-VN"/>
        </a:p>
      </dgm:t>
    </dgm:pt>
    <dgm:pt modelId="{60F560A7-0745-49BA-905E-F11840C512A5}">
      <dgm:prSet custT="1"/>
      <dgm:spPr/>
      <dgm:t>
        <a:bodyPr/>
        <a:lstStyle/>
        <a:p>
          <a:r>
            <a:rPr lang="vi-VN" sz="2800"/>
            <a:t>Ghi lại tất cả </a:t>
          </a:r>
          <a:r>
            <a:rPr lang="vi-VN" sz="2800">
              <a:solidFill>
                <a:srgbClr val="FF0000"/>
              </a:solidFill>
            </a:rPr>
            <a:t>thông tin trên màn hình </a:t>
          </a:r>
          <a:r>
            <a:rPr lang="vi-VN" sz="2800"/>
            <a:t>(ảnh chụp, nếu có thể)</a:t>
          </a:r>
        </a:p>
      </dgm:t>
    </dgm:pt>
    <dgm:pt modelId="{7548F9F9-CF3F-40CB-8802-7EB8792DFE4F}" type="parTrans" cxnId="{4933087F-B1B3-4D58-AF34-22F908854239}">
      <dgm:prSet/>
      <dgm:spPr/>
      <dgm:t>
        <a:bodyPr/>
        <a:lstStyle/>
        <a:p>
          <a:endParaRPr lang="vi-VN"/>
        </a:p>
      </dgm:t>
    </dgm:pt>
    <dgm:pt modelId="{47BAA6AA-6B5D-44B3-A958-432D84374E24}" type="sibTrans" cxnId="{4933087F-B1B3-4D58-AF34-22F908854239}">
      <dgm:prSet/>
      <dgm:spPr/>
      <dgm:t>
        <a:bodyPr/>
        <a:lstStyle/>
        <a:p>
          <a:endParaRPr lang="vi-VN"/>
        </a:p>
      </dgm:t>
    </dgm:pt>
    <dgm:pt modelId="{0E0ABE97-7ABF-475D-86B9-27C0F85E05AC}">
      <dgm:prSet custT="1"/>
      <dgm:spPr/>
      <dgm:t>
        <a:bodyPr/>
        <a:lstStyle/>
        <a:p>
          <a:r>
            <a:rPr lang="vi-VN" sz="2800">
              <a:solidFill>
                <a:srgbClr val="FF0000"/>
              </a:solidFill>
            </a:rPr>
            <a:t>Tắt nguồn </a:t>
          </a:r>
          <a:r>
            <a:rPr lang="vi-VN" sz="2800"/>
            <a:t>trước khi vận chuyển (mang theo dây nguồn)</a:t>
          </a:r>
        </a:p>
      </dgm:t>
    </dgm:pt>
    <dgm:pt modelId="{BCDAE2BB-EAB7-4500-86EA-8F0E6AC637F3}" type="parTrans" cxnId="{481234C2-2440-44D0-8904-171F27F849ED}">
      <dgm:prSet/>
      <dgm:spPr/>
      <dgm:t>
        <a:bodyPr/>
        <a:lstStyle/>
        <a:p>
          <a:endParaRPr lang="vi-VN"/>
        </a:p>
      </dgm:t>
    </dgm:pt>
    <dgm:pt modelId="{2298213C-13A6-42DD-B637-B6EEC1F514D9}" type="sibTrans" cxnId="{481234C2-2440-44D0-8904-171F27F849ED}">
      <dgm:prSet/>
      <dgm:spPr/>
      <dgm:t>
        <a:bodyPr/>
        <a:lstStyle/>
        <a:p>
          <a:endParaRPr lang="vi-VN"/>
        </a:p>
      </dgm:t>
    </dgm:pt>
    <dgm:pt modelId="{CF65B0EF-C16B-4EC9-B48F-3B67AF2BF8D2}">
      <dgm:prSet custT="1"/>
      <dgm:spPr/>
      <dgm:t>
        <a:bodyPr/>
        <a:lstStyle/>
        <a:p>
          <a:r>
            <a:rPr lang="vi-VN" sz="2800"/>
            <a:t>Bật nó có thể thay đổi bằng chứng trên thiết bị (giống như máy tinh)</a:t>
          </a:r>
        </a:p>
      </dgm:t>
    </dgm:pt>
    <dgm:pt modelId="{F402D908-3233-463E-BA84-33852D646E88}" type="parTrans" cxnId="{D640B3CA-572C-4B2D-9428-25C572A0171F}">
      <dgm:prSet/>
      <dgm:spPr/>
      <dgm:t>
        <a:bodyPr/>
        <a:lstStyle/>
        <a:p>
          <a:endParaRPr lang="vi-VN"/>
        </a:p>
      </dgm:t>
    </dgm:pt>
    <dgm:pt modelId="{DCF14CA1-091D-4D3D-977C-2960C1785294}" type="sibTrans" cxnId="{D640B3CA-572C-4B2D-9428-25C572A0171F}">
      <dgm:prSet/>
      <dgm:spPr/>
      <dgm:t>
        <a:bodyPr/>
        <a:lstStyle/>
        <a:p>
          <a:endParaRPr lang="vi-VN"/>
        </a:p>
      </dgm:t>
    </dgm:pt>
    <dgm:pt modelId="{520059C4-93C0-4F5F-98B7-105A46DA7B8C}" type="pres">
      <dgm:prSet presAssocID="{08539032-80EC-4EE3-8039-15EA973CE1B1}" presName="linear" presStyleCnt="0">
        <dgm:presLayoutVars>
          <dgm:animLvl val="lvl"/>
          <dgm:resizeHandles val="exact"/>
        </dgm:presLayoutVars>
      </dgm:prSet>
      <dgm:spPr/>
    </dgm:pt>
    <dgm:pt modelId="{74412EF6-DD76-4147-873E-269100B2B97B}" type="pres">
      <dgm:prSet presAssocID="{8DA5B943-AFA2-4674-8751-01787941B7C9}" presName="parentText" presStyleLbl="node1" presStyleIdx="0" presStyleCnt="2" custScaleY="59034" custLinFactNeighborY="-22526">
        <dgm:presLayoutVars>
          <dgm:chMax val="0"/>
          <dgm:bulletEnabled val="1"/>
        </dgm:presLayoutVars>
      </dgm:prSet>
      <dgm:spPr/>
    </dgm:pt>
    <dgm:pt modelId="{832D6F53-4371-43F0-AF33-A8886B26B816}" type="pres">
      <dgm:prSet presAssocID="{8DA5B943-AFA2-4674-8751-01787941B7C9}" presName="childText" presStyleLbl="revTx" presStyleIdx="0" presStyleCnt="2" custLinFactNeighborY="-20013">
        <dgm:presLayoutVars>
          <dgm:bulletEnabled val="1"/>
        </dgm:presLayoutVars>
      </dgm:prSet>
      <dgm:spPr/>
    </dgm:pt>
    <dgm:pt modelId="{C961C3E4-E454-4AC6-B8F7-12AFD6E079A2}" type="pres">
      <dgm:prSet presAssocID="{04D7D324-0989-4C98-8FAE-669F41EE389B}" presName="parentText" presStyleLbl="node1" presStyleIdx="1" presStyleCnt="2" custScaleY="70764" custLinFactNeighborY="-19109">
        <dgm:presLayoutVars>
          <dgm:chMax val="0"/>
          <dgm:bulletEnabled val="1"/>
        </dgm:presLayoutVars>
      </dgm:prSet>
      <dgm:spPr/>
    </dgm:pt>
    <dgm:pt modelId="{35C84531-5CD2-4007-98DB-B10416D4C92A}" type="pres">
      <dgm:prSet presAssocID="{04D7D324-0989-4C98-8FAE-669F41EE389B}" presName="childText" presStyleLbl="revTx" presStyleIdx="1" presStyleCnt="2">
        <dgm:presLayoutVars>
          <dgm:bulletEnabled val="1"/>
        </dgm:presLayoutVars>
      </dgm:prSet>
      <dgm:spPr/>
    </dgm:pt>
  </dgm:ptLst>
  <dgm:cxnLst>
    <dgm:cxn modelId="{5D5A1101-7EE8-4876-9A41-EA43416A7760}" srcId="{08539032-80EC-4EE3-8039-15EA973CE1B1}" destId="{8DA5B943-AFA2-4674-8751-01787941B7C9}" srcOrd="0" destOrd="0" parTransId="{4734DB0E-2165-4DE7-B9D7-B2A90B9967D2}" sibTransId="{B6BBD39C-54AB-4500-96C9-419DCE1E1613}"/>
    <dgm:cxn modelId="{BB07F107-8E16-4C10-8A5B-E592D3D21FED}" srcId="{8DA5B943-AFA2-4674-8751-01787941B7C9}" destId="{7613AE6A-EFCA-46F8-96B4-A7BE52B72D5D}" srcOrd="0" destOrd="0" parTransId="{FFE92C15-5C4E-48CE-AB13-0066CBEA0343}" sibTransId="{47DB67D1-C5AF-4171-AFC9-A7864462061E}"/>
    <dgm:cxn modelId="{4D77B71D-4F1A-49CC-89F1-632D43387401}" type="presOf" srcId="{04D7D324-0989-4C98-8FAE-669F41EE389B}" destId="{C961C3E4-E454-4AC6-B8F7-12AFD6E079A2}" srcOrd="0" destOrd="0" presId="urn:microsoft.com/office/officeart/2005/8/layout/vList2"/>
    <dgm:cxn modelId="{979D3C29-B750-40FA-950A-AC4B304480F2}" type="presOf" srcId="{8DA5B943-AFA2-4674-8751-01787941B7C9}" destId="{74412EF6-DD76-4147-873E-269100B2B97B}" srcOrd="0" destOrd="0" presId="urn:microsoft.com/office/officeart/2005/8/layout/vList2"/>
    <dgm:cxn modelId="{45B2C576-8B59-4DA1-8AEF-F7FA90BEF77F}" type="presOf" srcId="{7613AE6A-EFCA-46F8-96B4-A7BE52B72D5D}" destId="{832D6F53-4371-43F0-AF33-A8886B26B816}" srcOrd="0" destOrd="0" presId="urn:microsoft.com/office/officeart/2005/8/layout/vList2"/>
    <dgm:cxn modelId="{4C71387B-4217-42C0-93AB-477E1F40532A}" type="presOf" srcId="{CF65B0EF-C16B-4EC9-B48F-3B67AF2BF8D2}" destId="{35C84531-5CD2-4007-98DB-B10416D4C92A}" srcOrd="0" destOrd="1" presId="urn:microsoft.com/office/officeart/2005/8/layout/vList2"/>
    <dgm:cxn modelId="{4933087F-B1B3-4D58-AF34-22F908854239}" srcId="{8DA5B943-AFA2-4674-8751-01787941B7C9}" destId="{60F560A7-0745-49BA-905E-F11840C512A5}" srcOrd="1" destOrd="0" parTransId="{7548F9F9-CF3F-40CB-8802-7EB8792DFE4F}" sibTransId="{47BAA6AA-6B5D-44B3-A958-432D84374E24}"/>
    <dgm:cxn modelId="{0D8AE2A4-6D46-4772-AB98-138F0C23332F}" type="presOf" srcId="{08539032-80EC-4EE3-8039-15EA973CE1B1}" destId="{520059C4-93C0-4F5F-98B7-105A46DA7B8C}" srcOrd="0" destOrd="0" presId="urn:microsoft.com/office/officeart/2005/8/layout/vList2"/>
    <dgm:cxn modelId="{57ED7DA5-7412-4BCE-91A7-C6697659B2BE}" srcId="{04D7D324-0989-4C98-8FAE-669F41EE389B}" destId="{02770F2F-F5C8-47A6-8745-039550AFF7AC}" srcOrd="0" destOrd="0" parTransId="{44F75D01-93C6-478F-B521-D028B8D48026}" sibTransId="{CAE0753F-1CC7-48F7-8174-8794E108ED64}"/>
    <dgm:cxn modelId="{1E2A1EAA-7F94-4A33-938F-6226E4C3939A}" srcId="{08539032-80EC-4EE3-8039-15EA973CE1B1}" destId="{04D7D324-0989-4C98-8FAE-669F41EE389B}" srcOrd="1" destOrd="0" parTransId="{7710BAF4-AD52-4201-8E15-C696568B0C06}" sibTransId="{ED45A5DD-F702-4F5A-AB79-0BAB242EBF60}"/>
    <dgm:cxn modelId="{8B49B1AB-01CA-4996-A89C-C4AD23D59A8F}" type="presOf" srcId="{0E0ABE97-7ABF-475D-86B9-27C0F85E05AC}" destId="{832D6F53-4371-43F0-AF33-A8886B26B816}" srcOrd="0" destOrd="2" presId="urn:microsoft.com/office/officeart/2005/8/layout/vList2"/>
    <dgm:cxn modelId="{4BD623B4-3BE0-45AB-B650-8D564265B83B}" type="presOf" srcId="{60F560A7-0745-49BA-905E-F11840C512A5}" destId="{832D6F53-4371-43F0-AF33-A8886B26B816}" srcOrd="0" destOrd="1" presId="urn:microsoft.com/office/officeart/2005/8/layout/vList2"/>
    <dgm:cxn modelId="{481234C2-2440-44D0-8904-171F27F849ED}" srcId="{8DA5B943-AFA2-4674-8751-01787941B7C9}" destId="{0E0ABE97-7ABF-475D-86B9-27C0F85E05AC}" srcOrd="2" destOrd="0" parTransId="{BCDAE2BB-EAB7-4500-86EA-8F0E6AC637F3}" sibTransId="{2298213C-13A6-42DD-B637-B6EEC1F514D9}"/>
    <dgm:cxn modelId="{D640B3CA-572C-4B2D-9428-25C572A0171F}" srcId="{04D7D324-0989-4C98-8FAE-669F41EE389B}" destId="{CF65B0EF-C16B-4EC9-B48F-3B67AF2BF8D2}" srcOrd="1" destOrd="0" parTransId="{F402D908-3233-463E-BA84-33852D646E88}" sibTransId="{DCF14CA1-091D-4D3D-977C-2960C1785294}"/>
    <dgm:cxn modelId="{9E051AF0-E048-4371-8C68-1DDB13FB6699}" type="presOf" srcId="{02770F2F-F5C8-47A6-8745-039550AFF7AC}" destId="{35C84531-5CD2-4007-98DB-B10416D4C92A}" srcOrd="0" destOrd="0" presId="urn:microsoft.com/office/officeart/2005/8/layout/vList2"/>
    <dgm:cxn modelId="{B0CA9DA6-2FCA-44DE-884E-EA99975FAF3F}" type="presParOf" srcId="{520059C4-93C0-4F5F-98B7-105A46DA7B8C}" destId="{74412EF6-DD76-4147-873E-269100B2B97B}" srcOrd="0" destOrd="0" presId="urn:microsoft.com/office/officeart/2005/8/layout/vList2"/>
    <dgm:cxn modelId="{1AD141CF-CCBB-41AA-AA78-3B3B794D6474}" type="presParOf" srcId="{520059C4-93C0-4F5F-98B7-105A46DA7B8C}" destId="{832D6F53-4371-43F0-AF33-A8886B26B816}" srcOrd="1" destOrd="0" presId="urn:microsoft.com/office/officeart/2005/8/layout/vList2"/>
    <dgm:cxn modelId="{CC82A7C5-74C1-46B1-A7DF-C91A2F27AFE7}" type="presParOf" srcId="{520059C4-93C0-4F5F-98B7-105A46DA7B8C}" destId="{C961C3E4-E454-4AC6-B8F7-12AFD6E079A2}" srcOrd="2" destOrd="0" presId="urn:microsoft.com/office/officeart/2005/8/layout/vList2"/>
    <dgm:cxn modelId="{FE5A1D05-B7EF-4EFD-8C4D-CF1EF44EC16E}" type="presParOf" srcId="{520059C4-93C0-4F5F-98B7-105A46DA7B8C}" destId="{35C84531-5CD2-4007-98DB-B10416D4C92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C453CC-DF37-49F7-98D8-6A98D28E8E16}" type="doc">
      <dgm:prSet loTypeId="urn:microsoft.com/office/officeart/2005/8/layout/vList2" loCatId="list" qsTypeId="urn:microsoft.com/office/officeart/2005/8/quickstyle/simple1" qsCatId="simple" csTypeId="urn:microsoft.com/office/officeart/2005/8/colors/accent1_2" csCatId="accent1" phldr="1"/>
      <dgm:spPr/>
    </dgm:pt>
    <dgm:pt modelId="{6178BE1A-5090-4CC5-B9B6-CDE7CF3A60D1}">
      <dgm:prSet phldrT="[Text]" custT="1"/>
      <dgm:spPr/>
      <dgm:t>
        <a:bodyPr/>
        <a:lstStyle/>
        <a:p>
          <a:r>
            <a:rPr lang="vi-VN" sz="2800" kern="1200">
              <a:latin typeface="+mn-lt"/>
            </a:rPr>
            <a:t>Điều tra viên không nên trực tiếp làm việc trên các bằng chứng ban đầu. </a:t>
          </a:r>
          <a:r>
            <a:rPr lang="en-US" sz="2800" kern="1200">
              <a:solidFill>
                <a:prstClr val="white"/>
              </a:solidFill>
              <a:latin typeface="Arial" panose="020B0604020202020204" pitchFamily="34" charset="0"/>
              <a:ea typeface="+mn-ea"/>
              <a:cs typeface="+mn-cs"/>
            </a:rPr>
            <a:t>N</a:t>
          </a:r>
          <a:r>
            <a:rPr lang="vi-VN" sz="2800" kern="1200">
              <a:solidFill>
                <a:prstClr val="white"/>
              </a:solidFill>
              <a:latin typeface="Arial" panose="020B0604020202020204" pitchFamily="34" charset="0"/>
              <a:ea typeface="+mn-ea"/>
              <a:cs typeface="+mn-cs"/>
            </a:rPr>
            <a:t>ên </a:t>
          </a:r>
          <a:r>
            <a:rPr lang="vi-VN" sz="2800" kern="1200">
              <a:solidFill>
                <a:srgbClr val="FFFF00"/>
              </a:solidFill>
              <a:latin typeface="Arial" panose="020B0604020202020204" pitchFamily="34" charset="0"/>
              <a:ea typeface="+mn-ea"/>
              <a:cs typeface="+mn-cs"/>
            </a:rPr>
            <a:t>tạo </a:t>
          </a:r>
          <a:r>
            <a:rPr lang="en-US" sz="2800" kern="1200">
              <a:solidFill>
                <a:srgbClr val="FFFF00"/>
              </a:solidFill>
              <a:latin typeface="Arial" panose="020B0604020202020204" pitchFamily="34" charset="0"/>
              <a:ea typeface="+mn-ea"/>
              <a:cs typeface="+mn-cs"/>
            </a:rPr>
            <a:t>ảnh </a:t>
          </a:r>
          <a:r>
            <a:rPr lang="en-US" sz="2800" kern="1200">
              <a:solidFill>
                <a:prstClr val="white"/>
              </a:solidFill>
              <a:latin typeface="Arial" panose="020B0604020202020204" pitchFamily="34" charset="0"/>
              <a:ea typeface="+mn-ea"/>
              <a:cs typeface="+mn-cs"/>
            </a:rPr>
            <a:t>bằng chứng từ</a:t>
          </a:r>
          <a:r>
            <a:rPr lang="vi-VN" sz="2800" kern="1200">
              <a:solidFill>
                <a:prstClr val="white"/>
              </a:solidFill>
              <a:latin typeface="Arial" panose="020B0604020202020204" pitchFamily="34" charset="0"/>
              <a:ea typeface="+mn-ea"/>
              <a:cs typeface="+mn-cs"/>
            </a:rPr>
            <a:t> thiết bị di động thu được </a:t>
          </a:r>
          <a:r>
            <a:rPr lang="en-US" sz="2800" kern="1200">
              <a:solidFill>
                <a:prstClr val="white"/>
              </a:solidFill>
              <a:latin typeface="Arial" panose="020B0604020202020204" pitchFamily="34" charset="0"/>
              <a:ea typeface="+mn-ea"/>
              <a:cs typeface="+mn-cs"/>
            </a:rPr>
            <a:t>tại hiện trường vụ án</a:t>
          </a:r>
          <a:endParaRPr lang="vi-VN" sz="2800" kern="1200">
            <a:solidFill>
              <a:prstClr val="white"/>
            </a:solidFill>
            <a:latin typeface="Arial" panose="020B0604020202020204" pitchFamily="34" charset="0"/>
            <a:ea typeface="+mn-ea"/>
            <a:cs typeface="+mn-cs"/>
          </a:endParaRPr>
        </a:p>
      </dgm:t>
    </dgm:pt>
    <dgm:pt modelId="{2D90C502-81D6-4D70-802D-42E4F4C5F24F}" type="parTrans" cxnId="{7E7C7E56-520C-40DD-90E6-8678052D0744}">
      <dgm:prSet/>
      <dgm:spPr/>
      <dgm:t>
        <a:bodyPr/>
        <a:lstStyle/>
        <a:p>
          <a:endParaRPr lang="vi-VN"/>
        </a:p>
      </dgm:t>
    </dgm:pt>
    <dgm:pt modelId="{03BCC49B-838E-4693-82BF-8FC6262CF916}" type="sibTrans" cxnId="{7E7C7E56-520C-40DD-90E6-8678052D0744}">
      <dgm:prSet/>
      <dgm:spPr/>
      <dgm:t>
        <a:bodyPr/>
        <a:lstStyle/>
        <a:p>
          <a:endParaRPr lang="vi-VN"/>
        </a:p>
      </dgm:t>
    </dgm:pt>
    <dgm:pt modelId="{D6EDCB10-9F99-4A36-9918-7FB64B185FC3}">
      <dgm:prSet phldrT="[Text]" custT="1"/>
      <dgm:spPr/>
      <dgm:t>
        <a:bodyPr/>
        <a:lstStyle/>
        <a:p>
          <a:r>
            <a:rPr lang="vi-VN" sz="2800">
              <a:solidFill>
                <a:srgbClr val="FFFF00"/>
              </a:solidFill>
            </a:rPr>
            <a:t>Thành phần điện thoại di động</a:t>
          </a:r>
          <a:r>
            <a:rPr lang="vi-VN" sz="2800"/>
            <a:t> có thể lưu trữ hình ảnh:</a:t>
          </a:r>
        </a:p>
      </dgm:t>
    </dgm:pt>
    <dgm:pt modelId="{C3C969B1-1BB5-432A-9124-61AECBE046CC}" type="parTrans" cxnId="{D651937D-4AD1-40B9-A28C-0147FD98C8F0}">
      <dgm:prSet/>
      <dgm:spPr/>
      <dgm:t>
        <a:bodyPr/>
        <a:lstStyle/>
        <a:p>
          <a:endParaRPr lang="vi-VN"/>
        </a:p>
      </dgm:t>
    </dgm:pt>
    <dgm:pt modelId="{2B8DE3BB-4A48-4640-90B0-B2BED35F50AF}" type="sibTrans" cxnId="{D651937D-4AD1-40B9-A28C-0147FD98C8F0}">
      <dgm:prSet/>
      <dgm:spPr/>
      <dgm:t>
        <a:bodyPr/>
        <a:lstStyle/>
        <a:p>
          <a:endParaRPr lang="vi-VN"/>
        </a:p>
      </dgm:t>
    </dgm:pt>
    <dgm:pt modelId="{93FC8D18-B8DB-4302-ABCC-423E0FAD1FDD}">
      <dgm:prSet custT="1"/>
      <dgm:spPr/>
      <dgm:t>
        <a:bodyPr/>
        <a:lstStyle/>
        <a:p>
          <a:r>
            <a:rPr lang="vi-VN" sz="2800" kern="1200"/>
            <a:t>Việc </a:t>
          </a:r>
          <a:r>
            <a:rPr lang="vi-VN" sz="2800" kern="1200">
              <a:solidFill>
                <a:srgbClr val="FFFF00"/>
              </a:solidFill>
            </a:rPr>
            <a:t>trích xuất tệp </a:t>
          </a:r>
          <a:r>
            <a:rPr lang="vi-VN" sz="2800" kern="1200"/>
            <a:t>và </a:t>
          </a:r>
          <a:r>
            <a:rPr lang="vi-VN" sz="2800" kern="1200">
              <a:solidFill>
                <a:srgbClr val="FFFF00"/>
              </a:solidFill>
            </a:rPr>
            <a:t>phân tích </a:t>
          </a:r>
          <a:r>
            <a:rPr lang="en-US" sz="2800" kern="1200">
              <a:solidFill>
                <a:srgbClr val="FFFF00"/>
              </a:solidFill>
            </a:rPr>
            <a:t>điều tra </a:t>
          </a:r>
          <a:r>
            <a:rPr lang="vi-VN" sz="2800" kern="1200"/>
            <a:t>được tiến hành trên </a:t>
          </a:r>
          <a:r>
            <a:rPr lang="en-US" sz="2800" kern="1200">
              <a:solidFill>
                <a:prstClr val="white"/>
              </a:solidFill>
              <a:latin typeface="Arial" panose="020B0604020202020204" pitchFamily="34" charset="0"/>
              <a:ea typeface="+mn-ea"/>
              <a:cs typeface="+mn-cs"/>
            </a:rPr>
            <a:t>bản</a:t>
          </a:r>
          <a:r>
            <a:rPr lang="vi-VN" sz="2800" kern="1200"/>
            <a:t> ảnh để giữ </a:t>
          </a:r>
          <a:r>
            <a:rPr lang="en-US" sz="2800" kern="1200">
              <a:solidFill>
                <a:prstClr val="white"/>
              </a:solidFill>
              <a:latin typeface="Arial" panose="020B0604020202020204" pitchFamily="34" charset="0"/>
              <a:ea typeface="+mn-ea"/>
              <a:cs typeface="+mn-cs"/>
            </a:rPr>
            <a:t>toàn vẹn</a:t>
          </a:r>
          <a:r>
            <a:rPr lang="vi-VN" sz="2800" kern="1200">
              <a:solidFill>
                <a:prstClr val="white"/>
              </a:solidFill>
              <a:latin typeface="Arial" panose="020B0604020202020204" pitchFamily="34" charset="0"/>
              <a:ea typeface="+mn-ea"/>
              <a:cs typeface="+mn-cs"/>
            </a:rPr>
            <a:t> </a:t>
          </a:r>
          <a:r>
            <a:rPr lang="en-US" sz="2800" kern="1200">
              <a:solidFill>
                <a:prstClr val="white"/>
              </a:solidFill>
              <a:latin typeface="Arial" panose="020B0604020202020204" pitchFamily="34" charset="0"/>
              <a:ea typeface="+mn-ea"/>
              <a:cs typeface="+mn-cs"/>
            </a:rPr>
            <a:t>cho </a:t>
          </a:r>
          <a:r>
            <a:rPr lang="vi-VN" sz="2800" kern="1200">
              <a:solidFill>
                <a:prstClr val="white"/>
              </a:solidFill>
              <a:latin typeface="Arial" panose="020B0604020202020204" pitchFamily="34" charset="0"/>
              <a:ea typeface="+mn-ea"/>
              <a:cs typeface="+mn-cs"/>
            </a:rPr>
            <a:t>bằng chứng</a:t>
          </a:r>
        </a:p>
      </dgm:t>
    </dgm:pt>
    <dgm:pt modelId="{375CDCF0-66AE-4451-A300-16740FD959CF}" type="parTrans" cxnId="{B650ACC3-9E8B-4F97-8441-4E30E0599DD7}">
      <dgm:prSet/>
      <dgm:spPr/>
      <dgm:t>
        <a:bodyPr/>
        <a:lstStyle/>
        <a:p>
          <a:endParaRPr lang="vi-VN"/>
        </a:p>
      </dgm:t>
    </dgm:pt>
    <dgm:pt modelId="{ECEA9524-45B6-433E-BD00-1123A7D23ADC}" type="sibTrans" cxnId="{B650ACC3-9E8B-4F97-8441-4E30E0599DD7}">
      <dgm:prSet/>
      <dgm:spPr/>
      <dgm:t>
        <a:bodyPr/>
        <a:lstStyle/>
        <a:p>
          <a:endParaRPr lang="vi-VN"/>
        </a:p>
      </dgm:t>
    </dgm:pt>
    <dgm:pt modelId="{4269757F-3FE8-44D7-ABFC-238BD9959FD5}">
      <dgm:prSet custT="1"/>
      <dgm:spPr/>
      <dgm:t>
        <a:bodyPr/>
        <a:lstStyle/>
        <a:p>
          <a:r>
            <a:rPr lang="vi-VN" sz="2800"/>
            <a:t>Bộ nhớ điện thoại di động</a:t>
          </a:r>
        </a:p>
      </dgm:t>
    </dgm:pt>
    <dgm:pt modelId="{04616C64-C48B-47A1-B5FB-389D5A1B8990}" type="parTrans" cxnId="{CEDD8DA7-DDCA-4071-AB8A-F03381730F43}">
      <dgm:prSet/>
      <dgm:spPr/>
      <dgm:t>
        <a:bodyPr/>
        <a:lstStyle/>
        <a:p>
          <a:endParaRPr lang="vi-VN"/>
        </a:p>
      </dgm:t>
    </dgm:pt>
    <dgm:pt modelId="{20905028-106A-4911-AC4E-ED94A7AE1135}" type="sibTrans" cxnId="{CEDD8DA7-DDCA-4071-AB8A-F03381730F43}">
      <dgm:prSet/>
      <dgm:spPr/>
      <dgm:t>
        <a:bodyPr/>
        <a:lstStyle/>
        <a:p>
          <a:endParaRPr lang="vi-VN"/>
        </a:p>
      </dgm:t>
    </dgm:pt>
    <dgm:pt modelId="{48580A3A-CA91-45AC-8AE8-E84048B9C78A}">
      <dgm:prSet custT="1"/>
      <dgm:spPr/>
      <dgm:t>
        <a:bodyPr/>
        <a:lstStyle/>
        <a:p>
          <a:r>
            <a:rPr lang="vi-VN" sz="2800"/>
            <a:t>Thẻ nhớ SD </a:t>
          </a:r>
        </a:p>
      </dgm:t>
    </dgm:pt>
    <dgm:pt modelId="{6897A8F4-2159-4F7E-BF1B-D04738507048}" type="parTrans" cxnId="{E2D87BDD-9120-4DE5-A859-11937E21943C}">
      <dgm:prSet/>
      <dgm:spPr/>
      <dgm:t>
        <a:bodyPr/>
        <a:lstStyle/>
        <a:p>
          <a:endParaRPr lang="vi-VN"/>
        </a:p>
      </dgm:t>
    </dgm:pt>
    <dgm:pt modelId="{4D474A79-5D8F-463E-B10F-5741BF0F490C}" type="sibTrans" cxnId="{E2D87BDD-9120-4DE5-A859-11937E21943C}">
      <dgm:prSet/>
      <dgm:spPr/>
      <dgm:t>
        <a:bodyPr/>
        <a:lstStyle/>
        <a:p>
          <a:endParaRPr lang="vi-VN"/>
        </a:p>
      </dgm:t>
    </dgm:pt>
    <dgm:pt modelId="{F013DC8E-D715-4B9D-8B65-C2F8139CEA5E}">
      <dgm:prSet custT="1"/>
      <dgm:spPr/>
      <dgm:t>
        <a:bodyPr/>
        <a:lstStyle/>
        <a:p>
          <a:r>
            <a:rPr lang="vi-VN" sz="2800"/>
            <a:t> Bộ nhớ thẻ SIM</a:t>
          </a:r>
        </a:p>
      </dgm:t>
    </dgm:pt>
    <dgm:pt modelId="{4694615D-C605-4603-8334-481574FBCB07}" type="parTrans" cxnId="{9E646B52-674A-4BBD-BB82-676AF38A39F0}">
      <dgm:prSet/>
      <dgm:spPr/>
      <dgm:t>
        <a:bodyPr/>
        <a:lstStyle/>
        <a:p>
          <a:endParaRPr lang="vi-VN"/>
        </a:p>
      </dgm:t>
    </dgm:pt>
    <dgm:pt modelId="{5384C25A-E7C7-4A31-BF9C-AFE06B8702A3}" type="sibTrans" cxnId="{9E646B52-674A-4BBD-BB82-676AF38A39F0}">
      <dgm:prSet/>
      <dgm:spPr/>
      <dgm:t>
        <a:bodyPr/>
        <a:lstStyle/>
        <a:p>
          <a:endParaRPr lang="vi-VN"/>
        </a:p>
      </dgm:t>
    </dgm:pt>
    <dgm:pt modelId="{80673341-79C3-481C-B7FA-E9BC80356D59}" type="pres">
      <dgm:prSet presAssocID="{EFC453CC-DF37-49F7-98D8-6A98D28E8E16}" presName="linear" presStyleCnt="0">
        <dgm:presLayoutVars>
          <dgm:animLvl val="lvl"/>
          <dgm:resizeHandles val="exact"/>
        </dgm:presLayoutVars>
      </dgm:prSet>
      <dgm:spPr/>
    </dgm:pt>
    <dgm:pt modelId="{4913B3EB-FDAD-4333-A3FB-B42A05E14255}" type="pres">
      <dgm:prSet presAssocID="{6178BE1A-5090-4CC5-B9B6-CDE7CF3A60D1}" presName="parentText" presStyleLbl="node1" presStyleIdx="0" presStyleCnt="3">
        <dgm:presLayoutVars>
          <dgm:chMax val="0"/>
          <dgm:bulletEnabled val="1"/>
        </dgm:presLayoutVars>
      </dgm:prSet>
      <dgm:spPr/>
    </dgm:pt>
    <dgm:pt modelId="{4E4AF9FF-A0C2-459F-8E4F-23803AFF17D7}" type="pres">
      <dgm:prSet presAssocID="{03BCC49B-838E-4693-82BF-8FC6262CF916}" presName="spacer" presStyleCnt="0"/>
      <dgm:spPr/>
    </dgm:pt>
    <dgm:pt modelId="{8D114F05-48E6-4FBE-B482-24093817B519}" type="pres">
      <dgm:prSet presAssocID="{93FC8D18-B8DB-4302-ABCC-423E0FAD1FDD}" presName="parentText" presStyleLbl="node1" presStyleIdx="1" presStyleCnt="3">
        <dgm:presLayoutVars>
          <dgm:chMax val="0"/>
          <dgm:bulletEnabled val="1"/>
        </dgm:presLayoutVars>
      </dgm:prSet>
      <dgm:spPr/>
    </dgm:pt>
    <dgm:pt modelId="{7DCA56A9-1F9B-4277-BE40-A8D5755515C0}" type="pres">
      <dgm:prSet presAssocID="{ECEA9524-45B6-433E-BD00-1123A7D23ADC}" presName="spacer" presStyleCnt="0"/>
      <dgm:spPr/>
    </dgm:pt>
    <dgm:pt modelId="{934D9844-75AD-456E-B5E7-2879E06CEE2E}" type="pres">
      <dgm:prSet presAssocID="{D6EDCB10-9F99-4A36-9918-7FB64B185FC3}" presName="parentText" presStyleLbl="node1" presStyleIdx="2" presStyleCnt="3">
        <dgm:presLayoutVars>
          <dgm:chMax val="0"/>
          <dgm:bulletEnabled val="1"/>
        </dgm:presLayoutVars>
      </dgm:prSet>
      <dgm:spPr/>
    </dgm:pt>
    <dgm:pt modelId="{12FF1AED-6DF4-40E7-937B-0E65B37AB184}" type="pres">
      <dgm:prSet presAssocID="{D6EDCB10-9F99-4A36-9918-7FB64B185FC3}" presName="childText" presStyleLbl="revTx" presStyleIdx="0" presStyleCnt="1">
        <dgm:presLayoutVars>
          <dgm:bulletEnabled val="1"/>
        </dgm:presLayoutVars>
      </dgm:prSet>
      <dgm:spPr/>
    </dgm:pt>
  </dgm:ptLst>
  <dgm:cxnLst>
    <dgm:cxn modelId="{F47B6E0F-055A-41B0-9D10-02E00C8BE3F2}" type="presOf" srcId="{F013DC8E-D715-4B9D-8B65-C2F8139CEA5E}" destId="{12FF1AED-6DF4-40E7-937B-0E65B37AB184}" srcOrd="0" destOrd="2" presId="urn:microsoft.com/office/officeart/2005/8/layout/vList2"/>
    <dgm:cxn modelId="{F531E348-92E1-47CB-8D8E-97E942886645}" type="presOf" srcId="{93FC8D18-B8DB-4302-ABCC-423E0FAD1FDD}" destId="{8D114F05-48E6-4FBE-B482-24093817B519}" srcOrd="0" destOrd="0" presId="urn:microsoft.com/office/officeart/2005/8/layout/vList2"/>
    <dgm:cxn modelId="{F107444F-B625-4511-B8FA-3BB31A755CA3}" type="presOf" srcId="{4269757F-3FE8-44D7-ABFC-238BD9959FD5}" destId="{12FF1AED-6DF4-40E7-937B-0E65B37AB184}" srcOrd="0" destOrd="0" presId="urn:microsoft.com/office/officeart/2005/8/layout/vList2"/>
    <dgm:cxn modelId="{9E646B52-674A-4BBD-BB82-676AF38A39F0}" srcId="{D6EDCB10-9F99-4A36-9918-7FB64B185FC3}" destId="{F013DC8E-D715-4B9D-8B65-C2F8139CEA5E}" srcOrd="2" destOrd="0" parTransId="{4694615D-C605-4603-8334-481574FBCB07}" sibTransId="{5384C25A-E7C7-4A31-BF9C-AFE06B8702A3}"/>
    <dgm:cxn modelId="{7E7C7E56-520C-40DD-90E6-8678052D0744}" srcId="{EFC453CC-DF37-49F7-98D8-6A98D28E8E16}" destId="{6178BE1A-5090-4CC5-B9B6-CDE7CF3A60D1}" srcOrd="0" destOrd="0" parTransId="{2D90C502-81D6-4D70-802D-42E4F4C5F24F}" sibTransId="{03BCC49B-838E-4693-82BF-8FC6262CF916}"/>
    <dgm:cxn modelId="{79454A57-801E-47CB-9F96-E321241B9352}" type="presOf" srcId="{D6EDCB10-9F99-4A36-9918-7FB64B185FC3}" destId="{934D9844-75AD-456E-B5E7-2879E06CEE2E}" srcOrd="0" destOrd="0" presId="urn:microsoft.com/office/officeart/2005/8/layout/vList2"/>
    <dgm:cxn modelId="{B089777B-A4DB-48B5-899F-35414A8225C1}" type="presOf" srcId="{48580A3A-CA91-45AC-8AE8-E84048B9C78A}" destId="{12FF1AED-6DF4-40E7-937B-0E65B37AB184}" srcOrd="0" destOrd="1" presId="urn:microsoft.com/office/officeart/2005/8/layout/vList2"/>
    <dgm:cxn modelId="{D651937D-4AD1-40B9-A28C-0147FD98C8F0}" srcId="{EFC453CC-DF37-49F7-98D8-6A98D28E8E16}" destId="{D6EDCB10-9F99-4A36-9918-7FB64B185FC3}" srcOrd="2" destOrd="0" parTransId="{C3C969B1-1BB5-432A-9124-61AECBE046CC}" sibTransId="{2B8DE3BB-4A48-4640-90B0-B2BED35F50AF}"/>
    <dgm:cxn modelId="{734CF17E-78A4-4D47-BBA3-EC0378FC0B8C}" type="presOf" srcId="{EFC453CC-DF37-49F7-98D8-6A98D28E8E16}" destId="{80673341-79C3-481C-B7FA-E9BC80356D59}" srcOrd="0" destOrd="0" presId="urn:microsoft.com/office/officeart/2005/8/layout/vList2"/>
    <dgm:cxn modelId="{7B7B478F-80E8-4A91-A363-0C1ED644E175}" type="presOf" srcId="{6178BE1A-5090-4CC5-B9B6-CDE7CF3A60D1}" destId="{4913B3EB-FDAD-4333-A3FB-B42A05E14255}" srcOrd="0" destOrd="0" presId="urn:microsoft.com/office/officeart/2005/8/layout/vList2"/>
    <dgm:cxn modelId="{CEDD8DA7-DDCA-4071-AB8A-F03381730F43}" srcId="{D6EDCB10-9F99-4A36-9918-7FB64B185FC3}" destId="{4269757F-3FE8-44D7-ABFC-238BD9959FD5}" srcOrd="0" destOrd="0" parTransId="{04616C64-C48B-47A1-B5FB-389D5A1B8990}" sibTransId="{20905028-106A-4911-AC4E-ED94A7AE1135}"/>
    <dgm:cxn modelId="{B650ACC3-9E8B-4F97-8441-4E30E0599DD7}" srcId="{EFC453CC-DF37-49F7-98D8-6A98D28E8E16}" destId="{93FC8D18-B8DB-4302-ABCC-423E0FAD1FDD}" srcOrd="1" destOrd="0" parTransId="{375CDCF0-66AE-4451-A300-16740FD959CF}" sibTransId="{ECEA9524-45B6-433E-BD00-1123A7D23ADC}"/>
    <dgm:cxn modelId="{E2D87BDD-9120-4DE5-A859-11937E21943C}" srcId="{D6EDCB10-9F99-4A36-9918-7FB64B185FC3}" destId="{48580A3A-CA91-45AC-8AE8-E84048B9C78A}" srcOrd="1" destOrd="0" parTransId="{6897A8F4-2159-4F7E-BF1B-D04738507048}" sibTransId="{4D474A79-5D8F-463E-B10F-5741BF0F490C}"/>
    <dgm:cxn modelId="{F6B9655F-23BC-48D3-B339-4EB0DE578E6F}" type="presParOf" srcId="{80673341-79C3-481C-B7FA-E9BC80356D59}" destId="{4913B3EB-FDAD-4333-A3FB-B42A05E14255}" srcOrd="0" destOrd="0" presId="urn:microsoft.com/office/officeart/2005/8/layout/vList2"/>
    <dgm:cxn modelId="{20D6D57E-9840-4457-84BC-43C35A75E2BC}" type="presParOf" srcId="{80673341-79C3-481C-B7FA-E9BC80356D59}" destId="{4E4AF9FF-A0C2-459F-8E4F-23803AFF17D7}" srcOrd="1" destOrd="0" presId="urn:microsoft.com/office/officeart/2005/8/layout/vList2"/>
    <dgm:cxn modelId="{3A75030A-9178-45C4-8013-5C72AC8887E5}" type="presParOf" srcId="{80673341-79C3-481C-B7FA-E9BC80356D59}" destId="{8D114F05-48E6-4FBE-B482-24093817B519}" srcOrd="2" destOrd="0" presId="urn:microsoft.com/office/officeart/2005/8/layout/vList2"/>
    <dgm:cxn modelId="{0616E93A-30DA-48F0-9C72-A34FC9117B3F}" type="presParOf" srcId="{80673341-79C3-481C-B7FA-E9BC80356D59}" destId="{7DCA56A9-1F9B-4277-BE40-A8D5755515C0}" srcOrd="3" destOrd="0" presId="urn:microsoft.com/office/officeart/2005/8/layout/vList2"/>
    <dgm:cxn modelId="{53A13CE2-315D-477C-B52F-22BF737C2E8C}" type="presParOf" srcId="{80673341-79C3-481C-B7FA-E9BC80356D59}" destId="{934D9844-75AD-456E-B5E7-2879E06CEE2E}" srcOrd="4" destOrd="0" presId="urn:microsoft.com/office/officeart/2005/8/layout/vList2"/>
    <dgm:cxn modelId="{A6EE32E6-6B88-4AAE-ABEB-22175BEBC584}" type="presParOf" srcId="{80673341-79C3-481C-B7FA-E9BC80356D59}" destId="{12FF1AED-6DF4-40E7-937B-0E65B37AB18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9E87-FEF6-4907-AF69-F4BCD82F86E1}">
      <dsp:nvSpPr>
        <dsp:cNvPr id="0" name=""/>
        <dsp:cNvSpPr/>
      </dsp:nvSpPr>
      <dsp:spPr>
        <a:xfrm>
          <a:off x="5266" y="434641"/>
          <a:ext cx="3065746" cy="1226298"/>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err="1">
              <a:solidFill>
                <a:schemeClr val="tx1"/>
              </a:solidFill>
            </a:rPr>
            <a:t>Khởi</a:t>
          </a:r>
          <a:r>
            <a:rPr lang="vi-VN" sz="2400" kern="1200" dirty="0">
              <a:solidFill>
                <a:schemeClr val="tx1"/>
              </a:solidFill>
            </a:rPr>
            <a:t> </a:t>
          </a:r>
          <a:r>
            <a:rPr lang="vi-VN" sz="2400" kern="1200" dirty="0" err="1">
              <a:solidFill>
                <a:schemeClr val="tx1"/>
              </a:solidFill>
            </a:rPr>
            <a:t>động</a:t>
          </a:r>
          <a:r>
            <a:rPr lang="vi-VN" sz="2400" kern="1200" dirty="0">
              <a:solidFill>
                <a:schemeClr val="tx1"/>
              </a:solidFill>
            </a:rPr>
            <a:t> ROM</a:t>
          </a:r>
        </a:p>
      </dsp:txBody>
      <dsp:txXfrm>
        <a:off x="618415" y="434641"/>
        <a:ext cx="1839448" cy="1226298"/>
      </dsp:txXfrm>
    </dsp:sp>
    <dsp:sp modelId="{F2A982D3-009B-4C06-A00F-B79633D80550}">
      <dsp:nvSpPr>
        <dsp:cNvPr id="0" name=""/>
        <dsp:cNvSpPr/>
      </dsp:nvSpPr>
      <dsp:spPr>
        <a:xfrm>
          <a:off x="2764438" y="434641"/>
          <a:ext cx="3065746" cy="1226298"/>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a:solidFill>
                <a:schemeClr val="tx1"/>
              </a:solidFill>
            </a:rPr>
            <a:t>LLB</a:t>
          </a:r>
        </a:p>
      </dsp:txBody>
      <dsp:txXfrm>
        <a:off x="3377587" y="434641"/>
        <a:ext cx="1839448" cy="1226298"/>
      </dsp:txXfrm>
    </dsp:sp>
    <dsp:sp modelId="{819FB792-0978-4648-A9B5-A911ACA4119C}">
      <dsp:nvSpPr>
        <dsp:cNvPr id="0" name=""/>
        <dsp:cNvSpPr/>
      </dsp:nvSpPr>
      <dsp:spPr>
        <a:xfrm>
          <a:off x="5523610" y="434641"/>
          <a:ext cx="3065746" cy="1226298"/>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b="0" i="0" u="none" kern="1200" dirty="0" err="1">
              <a:solidFill>
                <a:schemeClr val="tx1"/>
              </a:solidFill>
            </a:rPr>
            <a:t>iBoot</a:t>
          </a:r>
          <a:endParaRPr lang="vi-VN" sz="2400" kern="1200" dirty="0">
            <a:solidFill>
              <a:schemeClr val="tx1"/>
            </a:solidFill>
          </a:endParaRPr>
        </a:p>
      </dsp:txBody>
      <dsp:txXfrm>
        <a:off x="6136759" y="434641"/>
        <a:ext cx="1839448" cy="1226298"/>
      </dsp:txXfrm>
    </dsp:sp>
    <dsp:sp modelId="{AD2670B9-C4C9-4CA3-9085-EA945830A1E6}">
      <dsp:nvSpPr>
        <dsp:cNvPr id="0" name=""/>
        <dsp:cNvSpPr/>
      </dsp:nvSpPr>
      <dsp:spPr>
        <a:xfrm>
          <a:off x="8282782" y="434641"/>
          <a:ext cx="3065746" cy="1226298"/>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err="1">
              <a:solidFill>
                <a:schemeClr val="tx1"/>
              </a:solidFill>
            </a:rPr>
            <a:t>Kernel</a:t>
          </a:r>
          <a:r>
            <a:rPr lang="vi-VN" sz="2400" kern="1200" dirty="0">
              <a:solidFill>
                <a:schemeClr val="tx1"/>
              </a:solidFill>
            </a:rPr>
            <a:t> + NAND </a:t>
          </a:r>
          <a:r>
            <a:rPr lang="vi-VN" sz="2400" kern="1200" dirty="0" err="1">
              <a:solidFill>
                <a:schemeClr val="tx1"/>
              </a:solidFill>
            </a:rPr>
            <a:t>Flash</a:t>
          </a:r>
          <a:r>
            <a:rPr lang="vi-VN" sz="2400" kern="1200" dirty="0">
              <a:solidFill>
                <a:schemeClr val="tx1"/>
              </a:solidFill>
            </a:rPr>
            <a:t> + NAND</a:t>
          </a:r>
        </a:p>
      </dsp:txBody>
      <dsp:txXfrm>
        <a:off x="8895931" y="434641"/>
        <a:ext cx="1839448" cy="12262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5BEBC-FB3B-4F5A-B1F6-C0BD74B91D14}">
      <dsp:nvSpPr>
        <dsp:cNvPr id="0" name=""/>
        <dsp:cNvSpPr/>
      </dsp:nvSpPr>
      <dsp:spPr>
        <a:xfrm rot="5400000">
          <a:off x="214251" y="1401163"/>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5E1D6B-7E25-43E3-8FD8-129BE9CFFC12}">
      <dsp:nvSpPr>
        <dsp:cNvPr id="0" name=""/>
        <dsp:cNvSpPr/>
      </dsp:nvSpPr>
      <dsp:spPr>
        <a:xfrm>
          <a:off x="719703" y="13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dirty="0"/>
            <a:t>Đa truy cập phân chia theo mã(CDMA)</a:t>
          </a:r>
        </a:p>
      </dsp:txBody>
      <dsp:txXfrm>
        <a:off x="771331" y="52967"/>
        <a:ext cx="2834611" cy="1659464"/>
      </dsp:txXfrm>
    </dsp:sp>
    <dsp:sp modelId="{501E844C-E8D6-4911-B6C1-DA2BC20D1965}">
      <dsp:nvSpPr>
        <dsp:cNvPr id="0" name=""/>
        <dsp:cNvSpPr/>
      </dsp:nvSpPr>
      <dsp:spPr>
        <a:xfrm rot="5400000">
          <a:off x="214251" y="3604564"/>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6E691E-B405-471B-AE09-32132315FAA9}">
      <dsp:nvSpPr>
        <dsp:cNvPr id="0" name=""/>
        <dsp:cNvSpPr/>
      </dsp:nvSpPr>
      <dsp:spPr>
        <a:xfrm>
          <a:off x="719703" y="22047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Tốc độ dữ liệu nâng cao cho GSM(EDGE)</a:t>
          </a:r>
        </a:p>
      </dsp:txBody>
      <dsp:txXfrm>
        <a:off x="771331" y="2256367"/>
        <a:ext cx="2834611" cy="1659464"/>
      </dsp:txXfrm>
    </dsp:sp>
    <dsp:sp modelId="{68B89644-8285-42EA-A021-4D12789BFAF6}">
      <dsp:nvSpPr>
        <dsp:cNvPr id="0" name=""/>
        <dsp:cNvSpPr/>
      </dsp:nvSpPr>
      <dsp:spPr>
        <a:xfrm>
          <a:off x="1315951" y="4706264"/>
          <a:ext cx="3898688"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F300DB-C7B2-4731-9BCB-D11EF54E477E}">
      <dsp:nvSpPr>
        <dsp:cNvPr id="0" name=""/>
        <dsp:cNvSpPr/>
      </dsp:nvSpPr>
      <dsp:spPr>
        <a:xfrm>
          <a:off x="719703" y="4408140"/>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Mạng nâng cao kỹ thuật số tích hợp(iDEN)</a:t>
          </a:r>
        </a:p>
      </dsp:txBody>
      <dsp:txXfrm>
        <a:off x="771331" y="4459768"/>
        <a:ext cx="2834611" cy="1659464"/>
      </dsp:txXfrm>
    </dsp:sp>
    <dsp:sp modelId="{0F6D9556-2F0C-49D2-89D9-DB246615921C}">
      <dsp:nvSpPr>
        <dsp:cNvPr id="0" name=""/>
        <dsp:cNvSpPr/>
      </dsp:nvSpPr>
      <dsp:spPr>
        <a:xfrm rot="16200000">
          <a:off x="4121614" y="3604564"/>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9460C9-1113-4D9D-B109-E39D6629D717}">
      <dsp:nvSpPr>
        <dsp:cNvPr id="0" name=""/>
        <dsp:cNvSpPr/>
      </dsp:nvSpPr>
      <dsp:spPr>
        <a:xfrm>
          <a:off x="4627066" y="4408140"/>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Dịch vụ vô tuyến chung(GPRS)</a:t>
          </a:r>
        </a:p>
      </dsp:txBody>
      <dsp:txXfrm>
        <a:off x="4678694" y="4459768"/>
        <a:ext cx="2834611" cy="1659464"/>
      </dsp:txXfrm>
    </dsp:sp>
    <dsp:sp modelId="{30D3E1B3-4385-48D8-878D-51538B6BE5F0}">
      <dsp:nvSpPr>
        <dsp:cNvPr id="0" name=""/>
        <dsp:cNvSpPr/>
      </dsp:nvSpPr>
      <dsp:spPr>
        <a:xfrm rot="16200000">
          <a:off x="4121614" y="1401163"/>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EDA095-3824-4826-8239-009B095D1E27}">
      <dsp:nvSpPr>
        <dsp:cNvPr id="0" name=""/>
        <dsp:cNvSpPr/>
      </dsp:nvSpPr>
      <dsp:spPr>
        <a:xfrm>
          <a:off x="4627066" y="22047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Hệ thống truyền thông di động toàn cầu(GSM)</a:t>
          </a:r>
        </a:p>
      </dsp:txBody>
      <dsp:txXfrm>
        <a:off x="4678694" y="2256367"/>
        <a:ext cx="2834611" cy="1659464"/>
      </dsp:txXfrm>
    </dsp:sp>
    <dsp:sp modelId="{2C23F6A6-24E8-4E01-B6F9-27C458EC0BCA}">
      <dsp:nvSpPr>
        <dsp:cNvPr id="0" name=""/>
        <dsp:cNvSpPr/>
      </dsp:nvSpPr>
      <dsp:spPr>
        <a:xfrm>
          <a:off x="5223314" y="299463"/>
          <a:ext cx="3898688"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24277-DFD7-4CC5-AFD9-E3233392F90F}">
      <dsp:nvSpPr>
        <dsp:cNvPr id="0" name=""/>
        <dsp:cNvSpPr/>
      </dsp:nvSpPr>
      <dsp:spPr>
        <a:xfrm>
          <a:off x="4627066" y="13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Gói truy cập tốc độ cao(HSDPA)</a:t>
          </a:r>
        </a:p>
      </dsp:txBody>
      <dsp:txXfrm>
        <a:off x="4678694" y="52967"/>
        <a:ext cx="2834611" cy="1659464"/>
      </dsp:txXfrm>
    </dsp:sp>
    <dsp:sp modelId="{31B2F40E-158A-414B-BF61-F065071D6043}">
      <dsp:nvSpPr>
        <dsp:cNvPr id="0" name=""/>
        <dsp:cNvSpPr/>
      </dsp:nvSpPr>
      <dsp:spPr>
        <a:xfrm rot="5400000">
          <a:off x="8028977" y="1401163"/>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D79E06-829E-495C-9A77-12E435CA2084}">
      <dsp:nvSpPr>
        <dsp:cNvPr id="0" name=""/>
        <dsp:cNvSpPr/>
      </dsp:nvSpPr>
      <dsp:spPr>
        <a:xfrm>
          <a:off x="8534429" y="13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Đa truy cập phân chia theo thời gian(TDMA)</a:t>
          </a:r>
        </a:p>
      </dsp:txBody>
      <dsp:txXfrm>
        <a:off x="8586057" y="52967"/>
        <a:ext cx="2834611" cy="1659464"/>
      </dsp:txXfrm>
    </dsp:sp>
    <dsp:sp modelId="{0E9E774E-112D-4421-A433-2B9CB00EFFF4}">
      <dsp:nvSpPr>
        <dsp:cNvPr id="0" name=""/>
        <dsp:cNvSpPr/>
      </dsp:nvSpPr>
      <dsp:spPr>
        <a:xfrm rot="5400000">
          <a:off x="8028977" y="3604564"/>
          <a:ext cx="2194725" cy="2644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FC54BE-7CEB-48D1-BAC3-6EB581A3B667}">
      <dsp:nvSpPr>
        <dsp:cNvPr id="0" name=""/>
        <dsp:cNvSpPr/>
      </dsp:nvSpPr>
      <dsp:spPr>
        <a:xfrm>
          <a:off x="8534429" y="2204739"/>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Hệ thống viễn thông di động toàn cầu(UMTS)</a:t>
          </a:r>
        </a:p>
      </dsp:txBody>
      <dsp:txXfrm>
        <a:off x="8586057" y="2256367"/>
        <a:ext cx="2834611" cy="1659464"/>
      </dsp:txXfrm>
    </dsp:sp>
    <dsp:sp modelId="{773295D3-9DF0-42B2-85EB-1F655D32033F}">
      <dsp:nvSpPr>
        <dsp:cNvPr id="0" name=""/>
        <dsp:cNvSpPr/>
      </dsp:nvSpPr>
      <dsp:spPr>
        <a:xfrm>
          <a:off x="8534429" y="4408140"/>
          <a:ext cx="2937867" cy="1762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dirty="0"/>
            <a:t>Truy cập di động không được cấp phép(UMA)</a:t>
          </a:r>
        </a:p>
      </dsp:txBody>
      <dsp:txXfrm>
        <a:off x="8586057" y="4459768"/>
        <a:ext cx="2834611" cy="16594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B5CFB-FD0C-477F-A414-E07793AAF0DC}">
      <dsp:nvSpPr>
        <dsp:cNvPr id="0" name=""/>
        <dsp:cNvSpPr/>
      </dsp:nvSpPr>
      <dsp:spPr>
        <a:xfrm>
          <a:off x="0" y="136237"/>
          <a:ext cx="12192000" cy="148297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dirty="0">
              <a:latin typeface="+mn-lt"/>
            </a:rPr>
            <a:t>Dữ liệu nhà cung cấp dịch vụ có thể đóng vai trò rất quan trọng là </a:t>
          </a:r>
          <a:r>
            <a:rPr lang="vi-VN" sz="2800" kern="1200" dirty="0">
              <a:solidFill>
                <a:srgbClr val="C00000"/>
              </a:solidFill>
              <a:latin typeface="+mn-lt"/>
            </a:rPr>
            <a:t>bằng chứng sao lưu </a:t>
          </a:r>
          <a:r>
            <a:rPr lang="vi-VN" sz="2800" kern="1200" dirty="0">
              <a:latin typeface="+mn-lt"/>
            </a:rPr>
            <a:t>cho người điều tra</a:t>
          </a:r>
          <a:endParaRPr lang="en-US" sz="2800" kern="1200" dirty="0">
            <a:latin typeface="+mn-lt"/>
          </a:endParaRPr>
        </a:p>
      </dsp:txBody>
      <dsp:txXfrm>
        <a:off x="72393" y="208630"/>
        <a:ext cx="12047214" cy="1338188"/>
      </dsp:txXfrm>
    </dsp:sp>
    <dsp:sp modelId="{D0BF24F2-1D3D-4188-9C47-BAE32E13D701}">
      <dsp:nvSpPr>
        <dsp:cNvPr id="0" name=""/>
        <dsp:cNvSpPr/>
      </dsp:nvSpPr>
      <dsp:spPr>
        <a:xfrm>
          <a:off x="0" y="1806412"/>
          <a:ext cx="12192000" cy="148297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dirty="0">
              <a:latin typeface="Arial" panose="020B0604020202020204" pitchFamily="34" charset="0"/>
              <a:cs typeface="Arial" panose="020B0604020202020204" pitchFamily="34" charset="0"/>
            </a:rPr>
            <a:t>Nó rất hữu ích khi kẻ tấn công hoặc chủ sở hữu điện thoại di động đã xóa lịch sử cuộc gọi hoặc tin nhắn văn bản khỏi thiết bị để xóa sạch bằng chứng</a:t>
          </a:r>
          <a:endParaRPr lang="en-US" sz="2800" kern="1200" dirty="0">
            <a:latin typeface="Arial" panose="020B0604020202020204" pitchFamily="34" charset="0"/>
            <a:cs typeface="Arial" panose="020B0604020202020204" pitchFamily="34" charset="0"/>
          </a:endParaRPr>
        </a:p>
      </dsp:txBody>
      <dsp:txXfrm>
        <a:off x="72393" y="1878805"/>
        <a:ext cx="12047214" cy="1338188"/>
      </dsp:txXfrm>
    </dsp:sp>
    <dsp:sp modelId="{CEDE08CE-36E8-4D26-8BA6-F4D61629A305}">
      <dsp:nvSpPr>
        <dsp:cNvPr id="0" name=""/>
        <dsp:cNvSpPr/>
      </dsp:nvSpPr>
      <dsp:spPr>
        <a:xfrm>
          <a:off x="0" y="3476587"/>
          <a:ext cx="12192000" cy="148297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Nó cũng có thể được yêu cầu trong trường hợp sau:</a:t>
          </a:r>
          <a:endParaRPr lang="en-US" sz="2800" kern="1200"/>
        </a:p>
      </dsp:txBody>
      <dsp:txXfrm>
        <a:off x="72393" y="3548980"/>
        <a:ext cx="12047214" cy="1338188"/>
      </dsp:txXfrm>
    </dsp:sp>
    <dsp:sp modelId="{0DECA9D4-98E1-493F-B78E-C2F1D215B5BD}">
      <dsp:nvSpPr>
        <dsp:cNvPr id="0" name=""/>
        <dsp:cNvSpPr/>
      </dsp:nvSpPr>
      <dsp:spPr>
        <a:xfrm>
          <a:off x="0" y="4959562"/>
          <a:ext cx="121920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vi-VN" sz="2400" kern="1200" dirty="0"/>
            <a:t>Khi không thể </a:t>
          </a:r>
          <a:r>
            <a:rPr lang="vi-VN" sz="2400" kern="1200" dirty="0">
              <a:solidFill>
                <a:srgbClr val="C00000"/>
              </a:solidFill>
            </a:rPr>
            <a:t>khôi phục dữ liệu lỡ xóa</a:t>
          </a:r>
          <a:endParaRPr lang="en-US" sz="2400" kern="1200" dirty="0">
            <a:solidFill>
              <a:srgbClr val="C00000"/>
            </a:solidFill>
          </a:endParaRPr>
        </a:p>
        <a:p>
          <a:pPr marL="228600" lvl="1" indent="-228600" algn="l" defTabSz="1066800">
            <a:lnSpc>
              <a:spcPct val="90000"/>
            </a:lnSpc>
            <a:spcBef>
              <a:spcPct val="0"/>
            </a:spcBef>
            <a:spcAft>
              <a:spcPct val="20000"/>
            </a:spcAft>
            <a:buChar char="•"/>
          </a:pPr>
          <a:r>
            <a:rPr lang="vi-VN" sz="2400" kern="1200" dirty="0"/>
            <a:t>Khi các dịch vụ dựa trên vị trí </a:t>
          </a:r>
          <a:r>
            <a:rPr lang="vi-VN" sz="2400" kern="1200" dirty="0">
              <a:solidFill>
                <a:srgbClr val="C00000"/>
              </a:solidFill>
            </a:rPr>
            <a:t>không được bật trên điện thoại</a:t>
          </a:r>
          <a:endParaRPr lang="en-US" sz="2400" kern="1200" dirty="0">
            <a:solidFill>
              <a:srgbClr val="C00000"/>
            </a:solidFill>
          </a:endParaRPr>
        </a:p>
      </dsp:txBody>
      <dsp:txXfrm>
        <a:off x="0" y="4959562"/>
        <a:ext cx="12192000" cy="10764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0AD58-389D-4293-A4DA-8807925E1E99}">
      <dsp:nvSpPr>
        <dsp:cNvPr id="0" name=""/>
        <dsp:cNvSpPr/>
      </dsp:nvSpPr>
      <dsp:spPr>
        <a:xfrm rot="5400000">
          <a:off x="5821680" y="-815340"/>
          <a:ext cx="4937760" cy="780288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vi-VN" sz="2600" kern="1200" dirty="0"/>
            <a:t>Vị trí chủ sở hữu điện thoại</a:t>
          </a:r>
          <a:endParaRPr lang="en-US" sz="2600" kern="1200" dirty="0"/>
        </a:p>
        <a:p>
          <a:pPr marL="228600" lvl="1" indent="-228600" algn="l" defTabSz="1155700">
            <a:lnSpc>
              <a:spcPct val="90000"/>
            </a:lnSpc>
            <a:spcBef>
              <a:spcPct val="0"/>
            </a:spcBef>
            <a:spcAft>
              <a:spcPct val="15000"/>
            </a:spcAft>
            <a:buChar char="•"/>
          </a:pPr>
          <a:r>
            <a:rPr lang="vi-VN" sz="2600" kern="1200" dirty="0"/>
            <a:t>Bản ghi chi tiết cuộc gọi(</a:t>
          </a:r>
          <a:r>
            <a:rPr lang="vi-VN" sz="2600" kern="1200" dirty="0">
              <a:solidFill>
                <a:srgbClr val="C00000"/>
              </a:solidFill>
            </a:rPr>
            <a:t>CDR</a:t>
          </a:r>
          <a:r>
            <a:rPr lang="vi-VN" sz="2600" kern="1200" dirty="0"/>
            <a:t>)</a:t>
          </a:r>
          <a:endParaRPr lang="en-US" sz="2600" kern="1200" dirty="0"/>
        </a:p>
        <a:p>
          <a:pPr marL="228600" lvl="1" indent="-228600" algn="l" defTabSz="1155700">
            <a:lnSpc>
              <a:spcPct val="90000"/>
            </a:lnSpc>
            <a:spcBef>
              <a:spcPct val="0"/>
            </a:spcBef>
            <a:spcAft>
              <a:spcPct val="15000"/>
            </a:spcAft>
            <a:buChar char="•"/>
          </a:pPr>
          <a:r>
            <a:rPr lang="vi-VN" sz="2600" kern="1200" dirty="0"/>
            <a:t>Thông tin thanh toán</a:t>
          </a:r>
          <a:endParaRPr lang="en-US" sz="2600" kern="1200" dirty="0"/>
        </a:p>
        <a:p>
          <a:pPr marL="228600" lvl="1" indent="-228600" algn="l" defTabSz="1155700">
            <a:lnSpc>
              <a:spcPct val="90000"/>
            </a:lnSpc>
            <a:spcBef>
              <a:spcPct val="0"/>
            </a:spcBef>
            <a:spcAft>
              <a:spcPct val="15000"/>
            </a:spcAft>
            <a:buChar char="•"/>
          </a:pPr>
          <a:r>
            <a:rPr lang="vi-VN" sz="2600" kern="1200" dirty="0"/>
            <a:t>Kiểm tra vị trí điện thoại đứng yên hay chuyển động ở khoảng thời gian cụ thể</a:t>
          </a:r>
          <a:endParaRPr lang="en-US" sz="2600" kern="1200" dirty="0"/>
        </a:p>
        <a:p>
          <a:pPr marL="228600" lvl="1" indent="-228600" algn="l" defTabSz="1155700">
            <a:lnSpc>
              <a:spcPct val="90000"/>
            </a:lnSpc>
            <a:spcBef>
              <a:spcPct val="0"/>
            </a:spcBef>
            <a:spcAft>
              <a:spcPct val="15000"/>
            </a:spcAft>
            <a:buChar char="•"/>
          </a:pPr>
          <a:r>
            <a:rPr lang="vi-VN" sz="2600" kern="1200" dirty="0">
              <a:solidFill>
                <a:srgbClr val="C00000"/>
              </a:solidFill>
            </a:rPr>
            <a:t>CDR</a:t>
          </a:r>
          <a:r>
            <a:rPr lang="vi-VN" sz="2600" kern="1200" dirty="0"/>
            <a:t>: Cung cấp thông tin chi tiết về cuộc gọi cụ thể</a:t>
          </a:r>
          <a:endParaRPr lang="en-US" sz="2600" kern="1200" dirty="0"/>
        </a:p>
        <a:p>
          <a:pPr marL="228600" lvl="1" indent="-228600" algn="l" defTabSz="1155700">
            <a:lnSpc>
              <a:spcPct val="90000"/>
            </a:lnSpc>
            <a:spcBef>
              <a:spcPct val="0"/>
            </a:spcBef>
            <a:spcAft>
              <a:spcPct val="15000"/>
            </a:spcAft>
            <a:buChar char="•"/>
          </a:pPr>
          <a:r>
            <a:rPr lang="vi-VN" sz="2600" kern="1200" dirty="0">
              <a:solidFill>
                <a:srgbClr val="C00000"/>
              </a:solidFill>
            </a:rPr>
            <a:t>CDR</a:t>
          </a:r>
          <a:r>
            <a:rPr lang="vi-VN" sz="2600" kern="1200" dirty="0"/>
            <a:t>: có giá trị chứng thực cho các mục đích điều tra pháp lý</a:t>
          </a:r>
          <a:endParaRPr lang="en-US" sz="2600" kern="1200" dirty="0"/>
        </a:p>
        <a:p>
          <a:pPr marL="228600" lvl="1" indent="-228600" algn="l" defTabSz="1155700">
            <a:lnSpc>
              <a:spcPct val="90000"/>
            </a:lnSpc>
            <a:spcBef>
              <a:spcPct val="0"/>
            </a:spcBef>
            <a:spcAft>
              <a:spcPct val="15000"/>
            </a:spcAft>
            <a:buChar char="•"/>
          </a:pPr>
          <a:r>
            <a:rPr lang="vi-VN" sz="2600" kern="1200" dirty="0"/>
            <a:t>Điều tra viên nên điều tra tất cả dữ liệu thiết bị(nội bộ, bên ngoài và SIM)	</a:t>
          </a:r>
          <a:endParaRPr lang="en-US" sz="2600" kern="1200" dirty="0"/>
        </a:p>
      </dsp:txBody>
      <dsp:txXfrm rot="-5400000">
        <a:off x="4389120" y="858262"/>
        <a:ext cx="7561838" cy="4455676"/>
      </dsp:txXfrm>
    </dsp:sp>
    <dsp:sp modelId="{BBA454F9-5CA8-46DA-9DA7-2FFE024AB1AD}">
      <dsp:nvSpPr>
        <dsp:cNvPr id="0" name=""/>
        <dsp:cNvSpPr/>
      </dsp:nvSpPr>
      <dsp:spPr>
        <a:xfrm>
          <a:off x="0" y="0"/>
          <a:ext cx="4389120" cy="6172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vi-VN" sz="4000" kern="1200"/>
            <a:t>Các bằng chứng có thể thu được từ nhà cung cấp dịch vụ:</a:t>
          </a:r>
          <a:endParaRPr lang="en-US" sz="4000" kern="1200"/>
        </a:p>
      </dsp:txBody>
      <dsp:txXfrm>
        <a:off x="214259" y="214259"/>
        <a:ext cx="3960602" cy="57436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61BA2-17AF-498E-B601-BABF9A8AAAFC}">
      <dsp:nvSpPr>
        <dsp:cNvPr id="0" name=""/>
        <dsp:cNvSpPr/>
      </dsp:nvSpPr>
      <dsp:spPr>
        <a:xfrm rot="20235149">
          <a:off x="371765" y="2581906"/>
          <a:ext cx="3028079" cy="2426196"/>
        </a:xfrm>
        <a:prstGeom prst="round2Same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Thu </a:t>
          </a:r>
          <a:r>
            <a:rPr lang="en-US" sz="2400" kern="1200" dirty="0" err="1"/>
            <a:t>thập</a:t>
          </a:r>
          <a:r>
            <a:rPr lang="en-US" sz="2400" kern="1200" dirty="0"/>
            <a:t> logic </a:t>
          </a:r>
          <a:r>
            <a:rPr lang="en-US" sz="2400" kern="1200" dirty="0" err="1"/>
            <a:t>liên</a:t>
          </a:r>
          <a:r>
            <a:rPr lang="en-US" sz="2400" kern="1200" dirty="0"/>
            <a:t> </a:t>
          </a:r>
          <a:r>
            <a:rPr lang="en-US" sz="2400" kern="1200" dirty="0" err="1"/>
            <a:t>quan</a:t>
          </a:r>
          <a:r>
            <a:rPr lang="en-US" sz="2400" kern="1200" dirty="0"/>
            <a:t> </a:t>
          </a:r>
          <a:r>
            <a:rPr lang="en-US" sz="2400" kern="1200" dirty="0" err="1"/>
            <a:t>đến</a:t>
          </a:r>
          <a:r>
            <a:rPr lang="en-US" sz="2400" kern="1200" dirty="0"/>
            <a:t> </a:t>
          </a:r>
          <a:r>
            <a:rPr lang="en-US" sz="2400" kern="1200" dirty="0" err="1"/>
            <a:t>việc</a:t>
          </a:r>
          <a:r>
            <a:rPr lang="en-US" sz="2400" kern="1200" dirty="0"/>
            <a:t> </a:t>
          </a:r>
          <a:r>
            <a:rPr lang="en-US" sz="2400" kern="1200" dirty="0" err="1"/>
            <a:t>tạo</a:t>
          </a:r>
          <a:r>
            <a:rPr lang="en-US" sz="2400" kern="1200" dirty="0"/>
            <a:t> ra </a:t>
          </a:r>
          <a:r>
            <a:rPr lang="en-US" sz="2400" kern="1200" dirty="0" err="1"/>
            <a:t>một</a:t>
          </a:r>
          <a:r>
            <a:rPr lang="en-US" sz="2400" kern="1200" dirty="0"/>
            <a:t> </a:t>
          </a:r>
          <a:r>
            <a:rPr lang="en-US" sz="2400" kern="1200" dirty="0" err="1"/>
            <a:t>bản</a:t>
          </a:r>
          <a:r>
            <a:rPr lang="en-US" sz="2400" kern="1200" dirty="0"/>
            <a:t> </a:t>
          </a:r>
          <a:r>
            <a:rPr lang="en-US" sz="2400" kern="1200" dirty="0" err="1"/>
            <a:t>sao</a:t>
          </a:r>
          <a:r>
            <a:rPr lang="en-US" sz="2400" kern="1200" dirty="0"/>
            <a:t> </a:t>
          </a:r>
          <a:r>
            <a:rPr lang="en-US" sz="2400" kern="1200" dirty="0" err="1"/>
            <a:t>từng</a:t>
          </a:r>
          <a:r>
            <a:rPr lang="en-US" sz="2400" kern="1200" dirty="0"/>
            <a:t> bit </a:t>
          </a:r>
          <a:r>
            <a:rPr lang="en-US" sz="2400" kern="1200" dirty="0" err="1"/>
            <a:t>của</a:t>
          </a:r>
          <a:r>
            <a:rPr lang="en-US" sz="2400" kern="1200" dirty="0"/>
            <a:t> </a:t>
          </a:r>
          <a:r>
            <a:rPr lang="en-US" sz="2400" b="1" kern="1200" dirty="0" err="1">
              <a:solidFill>
                <a:srgbClr val="FFC000"/>
              </a:solidFill>
            </a:rPr>
            <a:t>bộ</a:t>
          </a:r>
          <a:r>
            <a:rPr lang="en-US" sz="2400" b="1" kern="1200" dirty="0">
              <a:solidFill>
                <a:srgbClr val="FFC000"/>
              </a:solidFill>
            </a:rPr>
            <a:t> </a:t>
          </a:r>
          <a:r>
            <a:rPr lang="en-US" sz="2400" b="1" kern="1200" dirty="0" err="1">
              <a:solidFill>
                <a:srgbClr val="FFC000"/>
              </a:solidFill>
            </a:rPr>
            <a:t>nhớ</a:t>
          </a:r>
          <a:r>
            <a:rPr lang="en-US" sz="2400" b="1" kern="1200" dirty="0">
              <a:solidFill>
                <a:srgbClr val="FFC000"/>
              </a:solidFill>
            </a:rPr>
            <a:t> logic </a:t>
          </a:r>
          <a:r>
            <a:rPr lang="en-US" sz="2400" kern="1200" dirty="0" err="1"/>
            <a:t>của</a:t>
          </a:r>
          <a:r>
            <a:rPr lang="en-US" sz="2400" kern="1200" dirty="0"/>
            <a:t> </a:t>
          </a:r>
          <a:r>
            <a:rPr lang="en-US" sz="2400" kern="1200" dirty="0" err="1"/>
            <a:t>điện</a:t>
          </a:r>
          <a:r>
            <a:rPr lang="en-US" sz="2400" kern="1200" dirty="0"/>
            <a:t> </a:t>
          </a:r>
          <a:r>
            <a:rPr lang="en-US" sz="2400" kern="1200" dirty="0" err="1"/>
            <a:t>thoại</a:t>
          </a:r>
          <a:r>
            <a:rPr lang="en-US" sz="2400" kern="1200" dirty="0"/>
            <a:t> di </a:t>
          </a:r>
          <a:r>
            <a:rPr lang="en-US" sz="2400" kern="1200" dirty="0" err="1"/>
            <a:t>động</a:t>
          </a:r>
          <a:endParaRPr lang="en-US" sz="2400" kern="1200" dirty="0"/>
        </a:p>
      </dsp:txBody>
      <dsp:txXfrm>
        <a:off x="513100" y="2695737"/>
        <a:ext cx="2791205" cy="2307759"/>
      </dsp:txXfrm>
    </dsp:sp>
    <dsp:sp modelId="{D9F5C42E-D7F8-4363-9137-D68ED490BA6E}">
      <dsp:nvSpPr>
        <dsp:cNvPr id="0" name=""/>
        <dsp:cNvSpPr/>
      </dsp:nvSpPr>
      <dsp:spPr>
        <a:xfrm>
          <a:off x="4150629" y="852803"/>
          <a:ext cx="3732609" cy="2426196"/>
        </a:xfrm>
        <a:prstGeom prst="round2Same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Lưu</a:t>
          </a:r>
          <a:r>
            <a:rPr lang="en-US" sz="2400" kern="1200" dirty="0"/>
            <a:t> </a:t>
          </a:r>
          <a:r>
            <a:rPr lang="en-US" sz="2400" kern="1200" dirty="0" err="1"/>
            <a:t>trữ</a:t>
          </a:r>
          <a:r>
            <a:rPr lang="en-US" sz="2400" kern="1200" dirty="0"/>
            <a:t> logic bao </a:t>
          </a:r>
          <a:r>
            <a:rPr lang="en-US" sz="2400" kern="1200" dirty="0" err="1"/>
            <a:t>gồm</a:t>
          </a:r>
          <a:r>
            <a:rPr lang="en-US" sz="2400" kern="1200" dirty="0"/>
            <a:t> </a:t>
          </a:r>
          <a:r>
            <a:rPr lang="en-US" sz="2400" kern="1200" dirty="0" err="1"/>
            <a:t>dữ</a:t>
          </a:r>
          <a:r>
            <a:rPr lang="en-US" sz="2400" kern="1200" dirty="0"/>
            <a:t> </a:t>
          </a:r>
          <a:r>
            <a:rPr lang="en-US" sz="2400" kern="1200" dirty="0" err="1"/>
            <a:t>liệu</a:t>
          </a:r>
          <a:r>
            <a:rPr lang="en-US" sz="2400" kern="1200" dirty="0"/>
            <a:t> </a:t>
          </a:r>
          <a:r>
            <a:rPr lang="en-US" sz="2400" kern="1200" dirty="0" err="1"/>
            <a:t>được</a:t>
          </a:r>
          <a:r>
            <a:rPr lang="en-US" sz="2400" kern="1200" dirty="0"/>
            <a:t> </a:t>
          </a:r>
          <a:r>
            <a:rPr lang="en-US" sz="2400" kern="1200" dirty="0" err="1"/>
            <a:t>lưu</a:t>
          </a:r>
          <a:r>
            <a:rPr lang="en-US" sz="2400" kern="1200" dirty="0"/>
            <a:t> </a:t>
          </a:r>
          <a:r>
            <a:rPr lang="en-US" sz="2400" kern="1200" dirty="0" err="1"/>
            <a:t>trữ</a:t>
          </a:r>
          <a:r>
            <a:rPr lang="en-US" sz="2400" kern="1200" dirty="0"/>
            <a:t> </a:t>
          </a:r>
          <a:r>
            <a:rPr lang="en-US" sz="2400" kern="1200" dirty="0" err="1"/>
            <a:t>trong</a:t>
          </a:r>
          <a:r>
            <a:rPr lang="en-US" sz="2400" kern="1200" dirty="0"/>
            <a:t> </a:t>
          </a:r>
          <a:r>
            <a:rPr lang="en-US" sz="2400" b="1" kern="1200" dirty="0" err="1">
              <a:solidFill>
                <a:srgbClr val="FFC000"/>
              </a:solidFill>
            </a:rPr>
            <a:t>các</a:t>
          </a:r>
          <a:r>
            <a:rPr lang="en-US" sz="2400" b="1" kern="1200" dirty="0">
              <a:solidFill>
                <a:srgbClr val="FFC000"/>
              </a:solidFill>
            </a:rPr>
            <a:t> </a:t>
          </a:r>
          <a:r>
            <a:rPr lang="en-US" sz="2400" b="1" kern="1200" dirty="0" err="1">
              <a:solidFill>
                <a:srgbClr val="FFC000"/>
              </a:solidFill>
            </a:rPr>
            <a:t>tệp</a:t>
          </a:r>
          <a:r>
            <a:rPr lang="en-US" sz="2400" b="1" kern="1200" dirty="0">
              <a:solidFill>
                <a:srgbClr val="FFC000"/>
              </a:solidFill>
            </a:rPr>
            <a:t> </a:t>
          </a:r>
          <a:r>
            <a:rPr lang="en-US" sz="2400" b="1" kern="1200" dirty="0" err="1">
              <a:solidFill>
                <a:srgbClr val="FFC000"/>
              </a:solidFill>
            </a:rPr>
            <a:t>và</a:t>
          </a:r>
          <a:r>
            <a:rPr lang="en-US" sz="2400" b="1" kern="1200" dirty="0">
              <a:solidFill>
                <a:srgbClr val="FFC000"/>
              </a:solidFill>
            </a:rPr>
            <a:t> </a:t>
          </a:r>
          <a:r>
            <a:rPr lang="en-US" sz="2400" b="1" kern="1200" dirty="0" err="1">
              <a:solidFill>
                <a:srgbClr val="FFC000"/>
              </a:solidFill>
            </a:rPr>
            <a:t>thư</a:t>
          </a:r>
          <a:r>
            <a:rPr lang="en-US" sz="2400" b="1" kern="1200" dirty="0">
              <a:solidFill>
                <a:srgbClr val="FFC000"/>
              </a:solidFill>
            </a:rPr>
            <a:t> </a:t>
          </a:r>
          <a:r>
            <a:rPr lang="en-US" sz="2400" b="1" kern="1200" dirty="0" err="1">
              <a:solidFill>
                <a:srgbClr val="FFC000"/>
              </a:solidFill>
            </a:rPr>
            <a:t>mục</a:t>
          </a:r>
          <a:r>
            <a:rPr lang="en-US" sz="2400" b="1" kern="1200" dirty="0">
              <a:solidFill>
                <a:srgbClr val="FFC000"/>
              </a:solidFill>
            </a:rPr>
            <a:t> </a:t>
          </a:r>
          <a:r>
            <a:rPr lang="en-US" sz="2400" kern="1200" dirty="0"/>
            <a:t>di </a:t>
          </a:r>
          <a:r>
            <a:rPr lang="en-US" sz="2400" kern="1200" dirty="0" err="1"/>
            <a:t>động</a:t>
          </a:r>
          <a:endParaRPr lang="en-US" sz="2400" kern="1200" dirty="0"/>
        </a:p>
      </dsp:txBody>
      <dsp:txXfrm>
        <a:off x="4269066" y="971240"/>
        <a:ext cx="3495735" cy="2307759"/>
      </dsp:txXfrm>
    </dsp:sp>
    <dsp:sp modelId="{5A0E7EDF-B169-4636-8AD5-465359C53AF8}">
      <dsp:nvSpPr>
        <dsp:cNvPr id="0" name=""/>
        <dsp:cNvSpPr/>
      </dsp:nvSpPr>
      <dsp:spPr>
        <a:xfrm rot="1223475">
          <a:off x="8459097" y="2585860"/>
          <a:ext cx="3344343" cy="2426196"/>
        </a:xfrm>
        <a:prstGeom prst="round2Same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Dữ</a:t>
          </a:r>
          <a:r>
            <a:rPr lang="en-US" sz="2400" kern="1200" dirty="0"/>
            <a:t> </a:t>
          </a:r>
          <a:r>
            <a:rPr lang="en-US" sz="2400" kern="1200" dirty="0" err="1"/>
            <a:t>liệu</a:t>
          </a:r>
          <a:r>
            <a:rPr lang="en-US" sz="2400" kern="1200" dirty="0"/>
            <a:t> di </a:t>
          </a:r>
          <a:r>
            <a:rPr lang="en-US" sz="2400" kern="1200" dirty="0" err="1"/>
            <a:t>động</a:t>
          </a:r>
          <a:r>
            <a:rPr lang="en-US" sz="2400" kern="1200" dirty="0"/>
            <a:t> </a:t>
          </a:r>
          <a:r>
            <a:rPr lang="en-US" sz="2400" kern="1200" dirty="0" err="1"/>
            <a:t>được</a:t>
          </a:r>
          <a:r>
            <a:rPr lang="en-US" sz="2400" kern="1200" dirty="0"/>
            <a:t> </a:t>
          </a:r>
          <a:r>
            <a:rPr lang="en-US" sz="2400" kern="1200" dirty="0" err="1"/>
            <a:t>trích</a:t>
          </a:r>
          <a:r>
            <a:rPr lang="en-US" sz="2400" kern="1200" dirty="0"/>
            <a:t> </a:t>
          </a:r>
          <a:r>
            <a:rPr lang="en-US" sz="2400" kern="1200" dirty="0" err="1"/>
            <a:t>xuất</a:t>
          </a:r>
          <a:r>
            <a:rPr lang="en-US" sz="2400" kern="1200" dirty="0"/>
            <a:t> </a:t>
          </a:r>
          <a:r>
            <a:rPr lang="en-US" sz="2400" kern="1200" dirty="0" err="1"/>
            <a:t>thông</a:t>
          </a:r>
          <a:r>
            <a:rPr lang="en-US" sz="2400" kern="1200" dirty="0"/>
            <a:t> qua </a:t>
          </a:r>
          <a:r>
            <a:rPr lang="en-US" sz="2400" b="1" kern="1200" dirty="0" err="1">
              <a:solidFill>
                <a:srgbClr val="FFC000"/>
              </a:solidFill>
            </a:rPr>
            <a:t>hệ</a:t>
          </a:r>
          <a:r>
            <a:rPr lang="en-US" sz="2400" b="1" kern="1200" dirty="0">
              <a:solidFill>
                <a:srgbClr val="FFC000"/>
              </a:solidFill>
            </a:rPr>
            <a:t> </a:t>
          </a:r>
          <a:r>
            <a:rPr lang="en-US" sz="2400" b="1" kern="1200" dirty="0" err="1">
              <a:solidFill>
                <a:srgbClr val="FFC000"/>
              </a:solidFill>
            </a:rPr>
            <a:t>điều</a:t>
          </a:r>
          <a:r>
            <a:rPr lang="en-US" sz="2400" b="1" kern="1200" dirty="0">
              <a:solidFill>
                <a:srgbClr val="FFC000"/>
              </a:solidFill>
            </a:rPr>
            <a:t> </a:t>
          </a:r>
          <a:r>
            <a:rPr lang="en-US" sz="2400" b="1" kern="1200" dirty="0" err="1">
              <a:solidFill>
                <a:srgbClr val="FFC000"/>
              </a:solidFill>
            </a:rPr>
            <a:t>hành</a:t>
          </a:r>
          <a:r>
            <a:rPr lang="en-US" sz="2400" b="1" kern="1200" dirty="0">
              <a:solidFill>
                <a:srgbClr val="FFC000"/>
              </a:solidFill>
            </a:rPr>
            <a:t> </a:t>
          </a:r>
          <a:r>
            <a:rPr lang="en-US" sz="2400" kern="1200" dirty="0" err="1"/>
            <a:t>của</a:t>
          </a:r>
          <a:r>
            <a:rPr lang="en-US" sz="2400" kern="1200" dirty="0"/>
            <a:t> </a:t>
          </a:r>
          <a:r>
            <a:rPr lang="en-US" sz="2400" kern="1200" dirty="0" err="1"/>
            <a:t>thiết</a:t>
          </a:r>
          <a:r>
            <a:rPr lang="en-US" sz="2400" kern="1200" dirty="0"/>
            <a:t> </a:t>
          </a:r>
          <a:r>
            <a:rPr lang="en-US" sz="2400" kern="1200" dirty="0" err="1"/>
            <a:t>bị</a:t>
          </a:r>
          <a:r>
            <a:rPr lang="en-US" sz="2400" kern="1200" dirty="0"/>
            <a:t> di </a:t>
          </a:r>
          <a:r>
            <a:rPr lang="en-US" sz="2400" kern="1200" dirty="0" err="1"/>
            <a:t>động</a:t>
          </a:r>
          <a:r>
            <a:rPr lang="en-US" sz="2400" kern="1200" dirty="0"/>
            <a:t> </a:t>
          </a:r>
          <a:r>
            <a:rPr lang="en-US" sz="2400" kern="1200" dirty="0" err="1"/>
            <a:t>sử</a:t>
          </a:r>
          <a:r>
            <a:rPr lang="en-US" sz="2400" kern="1200" dirty="0"/>
            <a:t> </a:t>
          </a:r>
          <a:r>
            <a:rPr lang="en-US" sz="2400" kern="1200" dirty="0" err="1"/>
            <a:t>dụng</a:t>
          </a:r>
          <a:r>
            <a:rPr lang="en-US" sz="2400" kern="1200" dirty="0"/>
            <a:t> </a:t>
          </a:r>
          <a:r>
            <a:rPr lang="en-US" sz="2400" kern="1200" dirty="0" err="1"/>
            <a:t>một</a:t>
          </a:r>
          <a:r>
            <a:rPr lang="en-US" sz="2400" kern="1200" dirty="0"/>
            <a:t> </a:t>
          </a:r>
          <a:r>
            <a:rPr lang="en-US" sz="2400" kern="1200" dirty="0" err="1"/>
            <a:t>bộ</a:t>
          </a:r>
          <a:r>
            <a:rPr lang="en-US" sz="2400" kern="1200" dirty="0"/>
            <a:t> </a:t>
          </a:r>
          <a:r>
            <a:rPr lang="en-US" sz="2400" kern="1200" dirty="0" err="1"/>
            <a:t>lệnh</a:t>
          </a:r>
          <a:r>
            <a:rPr lang="en-US" sz="2400" kern="1200" dirty="0"/>
            <a:t> </a:t>
          </a:r>
          <a:r>
            <a:rPr lang="en-US" sz="2400" kern="1200" dirty="0" err="1"/>
            <a:t>đã</a:t>
          </a:r>
          <a:r>
            <a:rPr lang="en-US" sz="2400" kern="1200" dirty="0"/>
            <a:t> </a:t>
          </a:r>
          <a:r>
            <a:rPr lang="en-US" sz="2400" kern="1200" dirty="0" err="1"/>
            <a:t>biết</a:t>
          </a:r>
          <a:endParaRPr lang="en-US" sz="2400" kern="1200" dirty="0"/>
        </a:p>
      </dsp:txBody>
      <dsp:txXfrm>
        <a:off x="8556901" y="2700586"/>
        <a:ext cx="3107469" cy="23077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C6C49-9268-4B0F-B4D7-C3DA18F0A250}">
      <dsp:nvSpPr>
        <dsp:cNvPr id="0" name=""/>
        <dsp:cNvSpPr/>
      </dsp:nvSpPr>
      <dsp:spPr>
        <a:xfrm rot="10800000">
          <a:off x="2713240" y="1131"/>
          <a:ext cx="8107680" cy="268432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3712" tIns="106680" rIns="199136" bIns="106680" numCol="1" spcCol="1270" anchor="ctr" anchorCtr="0">
          <a:noAutofit/>
        </a:bodyPr>
        <a:lstStyle/>
        <a:p>
          <a:pPr marL="0" lvl="0" indent="0" algn="l" defTabSz="1244600">
            <a:lnSpc>
              <a:spcPct val="90000"/>
            </a:lnSpc>
            <a:spcBef>
              <a:spcPct val="0"/>
            </a:spcBef>
            <a:spcAft>
              <a:spcPct val="35000"/>
            </a:spcAft>
            <a:buNone/>
          </a:pPr>
          <a:r>
            <a:rPr lang="vi-VN" sz="2800" kern="1200" dirty="0"/>
            <a:t>Trong quá trình </a:t>
          </a:r>
          <a:r>
            <a:rPr lang="vi-VN" sz="2800" kern="1200"/>
            <a:t>phân tích, </a:t>
          </a:r>
          <a:r>
            <a:rPr lang="vi-VN" sz="2800" kern="1200" dirty="0"/>
            <a:t>điều tra viên</a:t>
          </a:r>
          <a:r>
            <a:rPr lang="en-US" sz="2800" kern="1200" dirty="0"/>
            <a:t> </a:t>
          </a:r>
          <a:r>
            <a:rPr lang="vi-VN" sz="2800" kern="1200" dirty="0"/>
            <a:t>nên cố gắng tìm </a:t>
          </a:r>
          <a:r>
            <a:rPr lang="vi-VN" sz="2800" kern="1200" dirty="0">
              <a:solidFill>
                <a:srgbClr val="FF0000"/>
              </a:solidFill>
            </a:rPr>
            <a:t>tất cả thông tin</a:t>
          </a:r>
          <a:r>
            <a:rPr lang="en-US" sz="2800" kern="1200" dirty="0">
              <a:solidFill>
                <a:srgbClr val="FF0000"/>
              </a:solidFill>
            </a:rPr>
            <a:t> </a:t>
          </a:r>
          <a:r>
            <a:rPr lang="vi-VN" sz="2800" kern="1200" dirty="0"/>
            <a:t>có thể giúp </a:t>
          </a:r>
          <a:r>
            <a:rPr lang="vi-VN" sz="2800" kern="1200" dirty="0">
              <a:solidFill>
                <a:schemeClr val="bg1"/>
              </a:solidFill>
            </a:rPr>
            <a:t>giải quyết </a:t>
          </a:r>
          <a:r>
            <a:rPr lang="en-US" sz="2800" kern="1200" dirty="0" err="1">
              <a:solidFill>
                <a:schemeClr val="bg1"/>
              </a:solidFill>
            </a:rPr>
            <a:t>vấn</a:t>
          </a:r>
          <a:r>
            <a:rPr lang="en-US" sz="2800" kern="1200" dirty="0">
              <a:solidFill>
                <a:schemeClr val="bg1"/>
              </a:solidFill>
            </a:rPr>
            <a:t> </a:t>
          </a:r>
          <a:r>
            <a:rPr lang="en-US" sz="2800" kern="1200" dirty="0" err="1">
              <a:solidFill>
                <a:schemeClr val="bg1"/>
              </a:solidFill>
            </a:rPr>
            <a:t>đề</a:t>
          </a:r>
          <a:endParaRPr lang="vi-VN" sz="2800" kern="1200" dirty="0">
            <a:solidFill>
              <a:schemeClr val="bg1"/>
            </a:solidFill>
          </a:endParaRPr>
        </a:p>
      </dsp:txBody>
      <dsp:txXfrm rot="10800000">
        <a:off x="3384321" y="1131"/>
        <a:ext cx="7436599" cy="2684323"/>
      </dsp:txXfrm>
    </dsp:sp>
    <dsp:sp modelId="{578AF120-FA09-4E2E-891B-A629C6AA9A3F}">
      <dsp:nvSpPr>
        <dsp:cNvPr id="0" name=""/>
        <dsp:cNvSpPr/>
      </dsp:nvSpPr>
      <dsp:spPr>
        <a:xfrm>
          <a:off x="1371079" y="1131"/>
          <a:ext cx="2684323" cy="2684323"/>
        </a:xfrm>
        <a:prstGeom prst="ellipse">
          <a:avLst/>
        </a:prstGeom>
        <a:blipFill rotWithShape="1">
          <a:blip xmlns:r="http://schemas.openxmlformats.org/officeDocument/2006/relationships" r:embed="rId1"/>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A28B5A-33B3-42F7-9FF2-74B15541B6D5}">
      <dsp:nvSpPr>
        <dsp:cNvPr id="0" name=""/>
        <dsp:cNvSpPr/>
      </dsp:nvSpPr>
      <dsp:spPr>
        <a:xfrm rot="10800000">
          <a:off x="2713240" y="3486745"/>
          <a:ext cx="8107680" cy="268432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3712" tIns="106680" rIns="199136" bIns="106680" numCol="1" spcCol="1270" anchor="ctr" anchorCtr="0">
          <a:noAutofit/>
        </a:bodyPr>
        <a:lstStyle/>
        <a:p>
          <a:pPr marL="0" lvl="0" indent="0" algn="l" defTabSz="1244600">
            <a:lnSpc>
              <a:spcPct val="90000"/>
            </a:lnSpc>
            <a:spcBef>
              <a:spcPct val="0"/>
            </a:spcBef>
            <a:spcAft>
              <a:spcPct val="35000"/>
            </a:spcAft>
            <a:buNone/>
          </a:pPr>
          <a:r>
            <a:rPr lang="vi-VN" sz="2800" kern="1200" dirty="0">
              <a:solidFill>
                <a:schemeClr val="bg1"/>
              </a:solidFill>
            </a:rPr>
            <a:t>Khám nghiệm và phân </a:t>
          </a:r>
          <a:r>
            <a:rPr lang="vi-VN" sz="2800" kern="1200">
              <a:solidFill>
                <a:schemeClr val="bg1"/>
              </a:solidFill>
            </a:rPr>
            <a:t>tích giúp </a:t>
          </a:r>
          <a:r>
            <a:rPr lang="vi-VN" sz="2800" kern="1200" dirty="0">
              <a:solidFill>
                <a:srgbClr val="FF0000"/>
              </a:solidFill>
            </a:rPr>
            <a:t>tiết lộ bằng chứng tiềm năng </a:t>
          </a:r>
          <a:r>
            <a:rPr lang="vi-VN" sz="2800" kern="1200" dirty="0">
              <a:solidFill>
                <a:schemeClr val="bg1"/>
              </a:solidFill>
            </a:rPr>
            <a:t>và khám phá thông tin hữu ích liên quan đến tội phạm</a:t>
          </a:r>
        </a:p>
      </dsp:txBody>
      <dsp:txXfrm rot="10800000">
        <a:off x="3384321" y="3486745"/>
        <a:ext cx="7436599" cy="2684323"/>
      </dsp:txXfrm>
    </dsp:sp>
    <dsp:sp modelId="{F6383E64-12A7-4019-B796-36B0D0BA7827}">
      <dsp:nvSpPr>
        <dsp:cNvPr id="0" name=""/>
        <dsp:cNvSpPr/>
      </dsp:nvSpPr>
      <dsp:spPr>
        <a:xfrm>
          <a:off x="1371079" y="3486745"/>
          <a:ext cx="2684323" cy="2684323"/>
        </a:xfrm>
        <a:prstGeom prst="ellipse">
          <a:avLst/>
        </a:prstGeom>
        <a:blipFill rotWithShape="1">
          <a:blip xmlns:r="http://schemas.openxmlformats.org/officeDocument/2006/relationships" r:embed="rId2"/>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9E87-FEF6-4907-AF69-F4BCD82F86E1}">
      <dsp:nvSpPr>
        <dsp:cNvPr id="0" name=""/>
        <dsp:cNvSpPr/>
      </dsp:nvSpPr>
      <dsp:spPr>
        <a:xfrm>
          <a:off x="5302" y="792434"/>
          <a:ext cx="3086323" cy="1234529"/>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err="1">
              <a:solidFill>
                <a:schemeClr val="tx1"/>
              </a:solidFill>
            </a:rPr>
            <a:t>Khởi</a:t>
          </a:r>
          <a:r>
            <a:rPr lang="vi-VN" sz="2400" kern="1200" dirty="0">
              <a:solidFill>
                <a:schemeClr val="tx1"/>
              </a:solidFill>
            </a:rPr>
            <a:t> </a:t>
          </a:r>
          <a:r>
            <a:rPr lang="vi-VN" sz="2400" kern="1200" dirty="0" err="1">
              <a:solidFill>
                <a:schemeClr val="tx1"/>
              </a:solidFill>
            </a:rPr>
            <a:t>động</a:t>
          </a:r>
          <a:r>
            <a:rPr lang="vi-VN" sz="2400" kern="1200" dirty="0">
              <a:solidFill>
                <a:schemeClr val="tx1"/>
              </a:solidFill>
            </a:rPr>
            <a:t> ROM</a:t>
          </a:r>
        </a:p>
      </dsp:txBody>
      <dsp:txXfrm>
        <a:off x="622567" y="792434"/>
        <a:ext cx="1851794" cy="1234529"/>
      </dsp:txXfrm>
    </dsp:sp>
    <dsp:sp modelId="{F2A982D3-009B-4C06-A00F-B79633D80550}">
      <dsp:nvSpPr>
        <dsp:cNvPr id="0" name=""/>
        <dsp:cNvSpPr/>
      </dsp:nvSpPr>
      <dsp:spPr>
        <a:xfrm>
          <a:off x="2782992" y="792434"/>
          <a:ext cx="3086323" cy="1234529"/>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err="1">
              <a:solidFill>
                <a:schemeClr val="tx1"/>
              </a:solidFill>
            </a:rPr>
            <a:t>iBSS</a:t>
          </a:r>
          <a:endParaRPr lang="vi-VN" sz="2400" kern="1200" dirty="0">
            <a:solidFill>
              <a:schemeClr val="tx1"/>
            </a:solidFill>
          </a:endParaRPr>
        </a:p>
      </dsp:txBody>
      <dsp:txXfrm>
        <a:off x="3400257" y="792434"/>
        <a:ext cx="1851794" cy="1234529"/>
      </dsp:txXfrm>
    </dsp:sp>
    <dsp:sp modelId="{819FB792-0978-4648-A9B5-A911ACA4119C}">
      <dsp:nvSpPr>
        <dsp:cNvPr id="0" name=""/>
        <dsp:cNvSpPr/>
      </dsp:nvSpPr>
      <dsp:spPr>
        <a:xfrm>
          <a:off x="5560683" y="792434"/>
          <a:ext cx="3086323" cy="1234529"/>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b="0" i="0" u="none" kern="1200" dirty="0" err="1">
              <a:solidFill>
                <a:schemeClr val="tx1"/>
              </a:solidFill>
            </a:rPr>
            <a:t>iBEC</a:t>
          </a:r>
          <a:endParaRPr lang="vi-VN" sz="2400" kern="1200" dirty="0">
            <a:solidFill>
              <a:schemeClr val="tx1"/>
            </a:solidFill>
          </a:endParaRPr>
        </a:p>
      </dsp:txBody>
      <dsp:txXfrm>
        <a:off x="6177948" y="792434"/>
        <a:ext cx="1851794" cy="1234529"/>
      </dsp:txXfrm>
    </dsp:sp>
    <dsp:sp modelId="{AD2670B9-C4C9-4CA3-9085-EA945830A1E6}">
      <dsp:nvSpPr>
        <dsp:cNvPr id="0" name=""/>
        <dsp:cNvSpPr/>
      </dsp:nvSpPr>
      <dsp:spPr>
        <a:xfrm>
          <a:off x="8338374" y="792434"/>
          <a:ext cx="3086323" cy="1234529"/>
        </a:xfrm>
        <a:prstGeom prst="chevron">
          <a:avLst/>
        </a:prstGeom>
        <a:noFill/>
        <a:ln w="9525" cap="flat" cmpd="sng" algn="ctr">
          <a:solidFill>
            <a:schemeClr val="tx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vi-VN" sz="2400" kern="1200" dirty="0" err="1">
              <a:solidFill>
                <a:schemeClr val="tx1"/>
              </a:solidFill>
            </a:rPr>
            <a:t>Kernel</a:t>
          </a:r>
          <a:r>
            <a:rPr lang="vi-VN" sz="2400" kern="1200" dirty="0">
              <a:solidFill>
                <a:schemeClr val="tx1"/>
              </a:solidFill>
            </a:rPr>
            <a:t> + </a:t>
          </a:r>
          <a:r>
            <a:rPr lang="vi-VN" sz="2400" kern="1200" dirty="0" err="1">
              <a:solidFill>
                <a:schemeClr val="tx1"/>
              </a:solidFill>
            </a:rPr>
            <a:t>RamDisk</a:t>
          </a:r>
          <a:endParaRPr lang="vi-VN" sz="2400" kern="1200" dirty="0">
            <a:solidFill>
              <a:schemeClr val="tx1"/>
            </a:solidFill>
          </a:endParaRPr>
        </a:p>
      </dsp:txBody>
      <dsp:txXfrm>
        <a:off x="8955639" y="792434"/>
        <a:ext cx="1851794" cy="1234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6E5DE-B9F7-4ADD-B7B9-89D0204D900C}">
      <dsp:nvSpPr>
        <dsp:cNvPr id="0" name=""/>
        <dsp:cNvSpPr/>
      </dsp:nvSpPr>
      <dsp:spPr>
        <a:xfrm>
          <a:off x="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1. Xây </a:t>
          </a:r>
          <a:r>
            <a:rPr lang="vi-VN" sz="2000" kern="1200" dirty="0" err="1">
              <a:latin typeface="Tahoma" panose="020B0604030504040204" pitchFamily="34" charset="0"/>
              <a:ea typeface="Tahoma" panose="020B0604030504040204" pitchFamily="34" charset="0"/>
              <a:cs typeface="Tahoma" panose="020B0604030504040204" pitchFamily="34" charset="0"/>
            </a:rPr>
            <a:t>dựng</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một</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trạm</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làm</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việc</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pháp</a:t>
          </a:r>
          <a:r>
            <a:rPr lang="vi-VN" sz="2000" kern="1200" dirty="0">
              <a:latin typeface="Tahoma" panose="020B0604030504040204" pitchFamily="34" charset="0"/>
              <a:ea typeface="Tahoma" panose="020B0604030504040204" pitchFamily="34" charset="0"/>
              <a:cs typeface="Tahoma" panose="020B0604030504040204" pitchFamily="34" charset="0"/>
            </a:rPr>
            <a:t> y</a:t>
          </a:r>
        </a:p>
      </dsp:txBody>
      <dsp:txXfrm>
        <a:off x="44636" y="2031937"/>
        <a:ext cx="1434727" cy="2108324"/>
      </dsp:txXfrm>
    </dsp:sp>
    <dsp:sp modelId="{3DFF6F53-E41C-48DB-ACB2-37121A8DFBF6}">
      <dsp:nvSpPr>
        <dsp:cNvPr id="0" name=""/>
        <dsp:cNvSpPr/>
      </dsp:nvSpPr>
      <dsp:spPr>
        <a:xfrm>
          <a:off x="1676400" y="2897123"/>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vi-VN" sz="2400" kern="1200">
            <a:latin typeface="Tahoma" panose="020B0604030504040204" pitchFamily="34" charset="0"/>
            <a:ea typeface="Tahoma" panose="020B0604030504040204" pitchFamily="34" charset="0"/>
            <a:cs typeface="Tahoma" panose="020B0604030504040204" pitchFamily="34" charset="0"/>
          </a:endParaRPr>
        </a:p>
      </dsp:txBody>
      <dsp:txXfrm>
        <a:off x="1676400" y="2972713"/>
        <a:ext cx="226161" cy="226772"/>
      </dsp:txXfrm>
    </dsp:sp>
    <dsp:sp modelId="{65E9BE2D-8EEA-4CC3-A42D-484D6F22CC2B}">
      <dsp:nvSpPr>
        <dsp:cNvPr id="0" name=""/>
        <dsp:cNvSpPr/>
      </dsp:nvSpPr>
      <dsp:spPr>
        <a:xfrm>
          <a:off x="213360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2. Xây </a:t>
          </a:r>
          <a:r>
            <a:rPr lang="vi-VN" sz="2000" kern="1200" dirty="0" err="1">
              <a:latin typeface="Tahoma" panose="020B0604030504040204" pitchFamily="34" charset="0"/>
              <a:ea typeface="Tahoma" panose="020B0604030504040204" pitchFamily="34" charset="0"/>
              <a:cs typeface="Tahoma" panose="020B0604030504040204" pitchFamily="34" charset="0"/>
            </a:rPr>
            <a:t>dựng</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đội</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điều</a:t>
          </a:r>
          <a:r>
            <a:rPr lang="vi-VN" sz="2000" kern="1200" dirty="0">
              <a:latin typeface="Tahoma" panose="020B0604030504040204" pitchFamily="34" charset="0"/>
              <a:ea typeface="Tahoma" panose="020B0604030504040204" pitchFamily="34" charset="0"/>
              <a:cs typeface="Tahoma" panose="020B0604030504040204" pitchFamily="34" charset="0"/>
            </a:rPr>
            <a:t> tra</a:t>
          </a:r>
        </a:p>
      </dsp:txBody>
      <dsp:txXfrm>
        <a:off x="2178236" y="2031937"/>
        <a:ext cx="1434727" cy="2108324"/>
      </dsp:txXfrm>
    </dsp:sp>
    <dsp:sp modelId="{0F333594-A579-4857-87A6-7462FDD5296A}">
      <dsp:nvSpPr>
        <dsp:cNvPr id="0" name=""/>
        <dsp:cNvSpPr/>
      </dsp:nvSpPr>
      <dsp:spPr>
        <a:xfrm>
          <a:off x="3810000" y="28971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vi-VN" sz="2400" kern="1200">
            <a:latin typeface="Tahoma" panose="020B0604030504040204" pitchFamily="34" charset="0"/>
            <a:ea typeface="Tahoma" panose="020B0604030504040204" pitchFamily="34" charset="0"/>
            <a:cs typeface="Tahoma" panose="020B0604030504040204" pitchFamily="34" charset="0"/>
          </a:endParaRPr>
        </a:p>
      </dsp:txBody>
      <dsp:txXfrm>
        <a:off x="3810000" y="2972713"/>
        <a:ext cx="226162" cy="226772"/>
      </dsp:txXfrm>
    </dsp:sp>
    <dsp:sp modelId="{A9F4B94F-4610-4EC8-8E81-101E4B4B7C14}">
      <dsp:nvSpPr>
        <dsp:cNvPr id="0" name=""/>
        <dsp:cNvSpPr/>
      </dsp:nvSpPr>
      <dsp:spPr>
        <a:xfrm>
          <a:off x="426720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3. Xem </a:t>
          </a:r>
          <a:r>
            <a:rPr lang="vi-VN" sz="2000" kern="1200" dirty="0" err="1">
              <a:latin typeface="Tahoma" panose="020B0604030504040204" pitchFamily="34" charset="0"/>
              <a:ea typeface="Tahoma" panose="020B0604030504040204" pitchFamily="34" charset="0"/>
              <a:cs typeface="Tahoma" panose="020B0604030504040204" pitchFamily="34" charset="0"/>
            </a:rPr>
            <a:t>lại</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các</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chính</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sách</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và</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luật</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4311836" y="2031937"/>
        <a:ext cx="1434727" cy="2108324"/>
      </dsp:txXfrm>
    </dsp:sp>
    <dsp:sp modelId="{561732D6-E91D-4B4A-AF79-0D88A6675748}">
      <dsp:nvSpPr>
        <dsp:cNvPr id="0" name=""/>
        <dsp:cNvSpPr/>
      </dsp:nvSpPr>
      <dsp:spPr>
        <a:xfrm>
          <a:off x="5943600" y="28971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vi-VN" sz="2400" kern="1200">
            <a:latin typeface="Tahoma" panose="020B0604030504040204" pitchFamily="34" charset="0"/>
            <a:ea typeface="Tahoma" panose="020B0604030504040204" pitchFamily="34" charset="0"/>
            <a:cs typeface="Tahoma" panose="020B0604030504040204" pitchFamily="34" charset="0"/>
          </a:endParaRPr>
        </a:p>
      </dsp:txBody>
      <dsp:txXfrm>
        <a:off x="5943600" y="2972713"/>
        <a:ext cx="226162" cy="226772"/>
      </dsp:txXfrm>
    </dsp:sp>
    <dsp:sp modelId="{36136F58-A665-45E6-92D6-0E62EB18827F}">
      <dsp:nvSpPr>
        <dsp:cNvPr id="0" name=""/>
        <dsp:cNvSpPr/>
      </dsp:nvSpPr>
      <dsp:spPr>
        <a:xfrm>
          <a:off x="640080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4. Thông </a:t>
          </a:r>
          <a:r>
            <a:rPr lang="vi-VN" sz="2000" kern="1200" dirty="0" err="1">
              <a:latin typeface="Tahoma" panose="020B0604030504040204" pitchFamily="34" charset="0"/>
              <a:ea typeface="Tahoma" panose="020B0604030504040204" pitchFamily="34" charset="0"/>
              <a:cs typeface="Tahoma" panose="020B0604030504040204" pitchFamily="34" charset="0"/>
            </a:rPr>
            <a:t>báo</a:t>
          </a:r>
          <a:r>
            <a:rPr lang="vi-VN" sz="2000" kern="1200" dirty="0">
              <a:latin typeface="Tahoma" panose="020B0604030504040204" pitchFamily="34" charset="0"/>
              <a:ea typeface="Tahoma" panose="020B0604030504040204" pitchFamily="34" charset="0"/>
              <a:cs typeface="Tahoma" panose="020B0604030504040204" pitchFamily="34" charset="0"/>
            </a:rPr>
            <a:t> cho </a:t>
          </a:r>
          <a:r>
            <a:rPr lang="vi-VN" sz="2000" kern="1200" dirty="0" err="1">
              <a:latin typeface="Tahoma" panose="020B0604030504040204" pitchFamily="34" charset="0"/>
              <a:ea typeface="Tahoma" panose="020B0604030504040204" pitchFamily="34" charset="0"/>
              <a:cs typeface="Tahoma" panose="020B0604030504040204" pitchFamily="34" charset="0"/>
            </a:rPr>
            <a:t>những</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người</a:t>
          </a:r>
          <a:r>
            <a:rPr lang="vi-VN" sz="2000" kern="1200" dirty="0">
              <a:latin typeface="Tahoma" panose="020B0604030504040204" pitchFamily="34" charset="0"/>
              <a:ea typeface="Tahoma" panose="020B0604030504040204" pitchFamily="34" charset="0"/>
              <a:cs typeface="Tahoma" panose="020B0604030504040204" pitchFamily="34" charset="0"/>
            </a:rPr>
            <a:t> ra </a:t>
          </a:r>
          <a:r>
            <a:rPr lang="vi-VN" sz="2000" kern="1200" dirty="0" err="1">
              <a:latin typeface="Tahoma" panose="020B0604030504040204" pitchFamily="34" charset="0"/>
              <a:ea typeface="Tahoma" panose="020B0604030504040204" pitchFamily="34" charset="0"/>
              <a:cs typeface="Tahoma" panose="020B0604030504040204" pitchFamily="34" charset="0"/>
            </a:rPr>
            <a:t>quyết</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định</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và</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nhận</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ủy</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quyền</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6445436" y="2031937"/>
        <a:ext cx="1434727" cy="2108324"/>
      </dsp:txXfrm>
    </dsp:sp>
    <dsp:sp modelId="{DB449C74-130F-4007-B782-B0CF537A2417}">
      <dsp:nvSpPr>
        <dsp:cNvPr id="0" name=""/>
        <dsp:cNvSpPr/>
      </dsp:nvSpPr>
      <dsp:spPr>
        <a:xfrm>
          <a:off x="8077200" y="28971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vi-VN" sz="2400" kern="1200">
            <a:latin typeface="Tahoma" panose="020B0604030504040204" pitchFamily="34" charset="0"/>
            <a:ea typeface="Tahoma" panose="020B0604030504040204" pitchFamily="34" charset="0"/>
            <a:cs typeface="Tahoma" panose="020B0604030504040204" pitchFamily="34" charset="0"/>
          </a:endParaRPr>
        </a:p>
      </dsp:txBody>
      <dsp:txXfrm>
        <a:off x="8077200" y="2972713"/>
        <a:ext cx="226162" cy="226772"/>
      </dsp:txXfrm>
    </dsp:sp>
    <dsp:sp modelId="{0A878A6E-AD6B-46CA-93DA-5CBD4925FC22}">
      <dsp:nvSpPr>
        <dsp:cNvPr id="0" name=""/>
        <dsp:cNvSpPr/>
      </dsp:nvSpPr>
      <dsp:spPr>
        <a:xfrm>
          <a:off x="853440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5. </a:t>
          </a:r>
          <a:r>
            <a:rPr lang="vi-VN" sz="2000" kern="1200" dirty="0" err="1">
              <a:latin typeface="Tahoma" panose="020B0604030504040204" pitchFamily="34" charset="0"/>
              <a:ea typeface="Tahoma" panose="020B0604030504040204" pitchFamily="34" charset="0"/>
              <a:cs typeface="Tahoma" panose="020B0604030504040204" pitchFamily="34" charset="0"/>
            </a:rPr>
            <a:t>Đánh</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giá</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rủi</a:t>
          </a:r>
          <a:r>
            <a:rPr lang="vi-VN" sz="2000" kern="1200" dirty="0">
              <a:latin typeface="Tahoma" panose="020B0604030504040204" pitchFamily="34" charset="0"/>
              <a:ea typeface="Tahoma" panose="020B0604030504040204" pitchFamily="34" charset="0"/>
              <a:cs typeface="Tahoma" panose="020B0604030504040204" pitchFamily="34" charset="0"/>
            </a:rPr>
            <a:t> ro</a:t>
          </a:r>
        </a:p>
      </dsp:txBody>
      <dsp:txXfrm>
        <a:off x="8579036" y="2031937"/>
        <a:ext cx="1434727" cy="2108324"/>
      </dsp:txXfrm>
    </dsp:sp>
    <dsp:sp modelId="{9F236B2B-58A1-42B0-9DD6-383013693A7A}">
      <dsp:nvSpPr>
        <dsp:cNvPr id="0" name=""/>
        <dsp:cNvSpPr/>
      </dsp:nvSpPr>
      <dsp:spPr>
        <a:xfrm>
          <a:off x="10210800" y="28971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vi-VN" sz="2400" kern="1200">
            <a:latin typeface="Tahoma" panose="020B0604030504040204" pitchFamily="34" charset="0"/>
            <a:ea typeface="Tahoma" panose="020B0604030504040204" pitchFamily="34" charset="0"/>
            <a:cs typeface="Tahoma" panose="020B0604030504040204" pitchFamily="34" charset="0"/>
          </a:endParaRPr>
        </a:p>
      </dsp:txBody>
      <dsp:txXfrm>
        <a:off x="10210800" y="2972713"/>
        <a:ext cx="226162" cy="226772"/>
      </dsp:txXfrm>
    </dsp:sp>
    <dsp:sp modelId="{B1608BBB-966E-4749-A2F0-B36D2ABDC20F}">
      <dsp:nvSpPr>
        <dsp:cNvPr id="0" name=""/>
        <dsp:cNvSpPr/>
      </dsp:nvSpPr>
      <dsp:spPr>
        <a:xfrm>
          <a:off x="10668000" y="1987301"/>
          <a:ext cx="1523999" cy="21975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Tahoma" panose="020B0604030504040204" pitchFamily="34" charset="0"/>
              <a:ea typeface="Tahoma" panose="020B0604030504040204" pitchFamily="34" charset="0"/>
              <a:cs typeface="Tahoma" panose="020B0604030504040204" pitchFamily="34" charset="0"/>
            </a:rPr>
            <a:t>6. Xây </a:t>
          </a:r>
          <a:r>
            <a:rPr lang="vi-VN" sz="2000" kern="1200" dirty="0" err="1">
              <a:latin typeface="Tahoma" panose="020B0604030504040204" pitchFamily="34" charset="0"/>
              <a:ea typeface="Tahoma" panose="020B0604030504040204" pitchFamily="34" charset="0"/>
              <a:cs typeface="Tahoma" panose="020B0604030504040204" pitchFamily="34" charset="0"/>
            </a:rPr>
            <a:t>dựng</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Bộ</a:t>
          </a:r>
          <a:r>
            <a:rPr lang="vi-VN" sz="2000" kern="1200" dirty="0">
              <a:latin typeface="Tahoma" panose="020B0604030504040204" pitchFamily="34" charset="0"/>
              <a:ea typeface="Tahoma" panose="020B0604030504040204" pitchFamily="34" charset="0"/>
              <a:cs typeface="Tahoma" panose="020B0604030504040204" pitchFamily="34" charset="0"/>
            </a:rPr>
            <a:t> công </a:t>
          </a:r>
          <a:r>
            <a:rPr lang="vi-VN" sz="2000" kern="1200" dirty="0" err="1">
              <a:latin typeface="Tahoma" panose="020B0604030504040204" pitchFamily="34" charset="0"/>
              <a:ea typeface="Tahoma" panose="020B0604030504040204" pitchFamily="34" charset="0"/>
              <a:cs typeface="Tahoma" panose="020B0604030504040204" pitchFamily="34" charset="0"/>
            </a:rPr>
            <a:t>cụ</a:t>
          </a:r>
          <a:r>
            <a:rPr lang="vi-VN" sz="2000" kern="1200" dirty="0">
              <a:latin typeface="Tahoma" panose="020B0604030504040204" pitchFamily="34" charset="0"/>
              <a:ea typeface="Tahoma" panose="020B0604030504040204" pitchFamily="34" charset="0"/>
              <a:cs typeface="Tahoma" panose="020B0604030504040204" pitchFamily="34" charset="0"/>
            </a:rPr>
            <a:t> </a:t>
          </a:r>
          <a:r>
            <a:rPr lang="vi-VN" sz="2000" kern="1200" dirty="0" err="1">
              <a:latin typeface="Tahoma" panose="020B0604030504040204" pitchFamily="34" charset="0"/>
              <a:ea typeface="Tahoma" panose="020B0604030504040204" pitchFamily="34" charset="0"/>
              <a:cs typeface="Tahoma" panose="020B0604030504040204" pitchFamily="34" charset="0"/>
            </a:rPr>
            <a:t>pháp</a:t>
          </a:r>
          <a:r>
            <a:rPr lang="vi-VN" sz="2000" kern="1200" dirty="0">
              <a:latin typeface="Tahoma" panose="020B0604030504040204" pitchFamily="34" charset="0"/>
              <a:ea typeface="Tahoma" panose="020B0604030504040204" pitchFamily="34" charset="0"/>
              <a:cs typeface="Tahoma" panose="020B0604030504040204" pitchFamily="34" charset="0"/>
            </a:rPr>
            <a:t> y di </a:t>
          </a:r>
          <a:r>
            <a:rPr lang="vi-VN" sz="2000" kern="1200" dirty="0" err="1">
              <a:latin typeface="Tahoma" panose="020B0604030504040204" pitchFamily="34" charset="0"/>
              <a:ea typeface="Tahoma" panose="020B0604030504040204" pitchFamily="34" charset="0"/>
              <a:cs typeface="Tahoma" panose="020B0604030504040204" pitchFamily="34" charset="0"/>
            </a:rPr>
            <a:t>động</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10712636" y="2031937"/>
        <a:ext cx="1434727" cy="2108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58BE8-B2BD-4715-8C21-B660E47694C3}">
      <dsp:nvSpPr>
        <dsp:cNvPr id="0" name=""/>
        <dsp:cNvSpPr/>
      </dsp:nvSpPr>
      <dsp:spPr>
        <a:xfrm rot="5400000">
          <a:off x="-97190" y="100639"/>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a:latin typeface="Tahoma" panose="020B0604030504040204" pitchFamily="34" charset="0"/>
              <a:ea typeface="Tahoma" panose="020B0604030504040204" pitchFamily="34" charset="0"/>
              <a:cs typeface="Tahoma" panose="020B0604030504040204" pitchFamily="34" charset="0"/>
            </a:rPr>
            <a:t>1</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230226"/>
        <a:ext cx="453554" cy="194380"/>
      </dsp:txXfrm>
    </dsp:sp>
    <dsp:sp modelId="{F8C99A79-C9D4-4E14-A1CE-117CCBA47DB6}">
      <dsp:nvSpPr>
        <dsp:cNvPr id="0" name=""/>
        <dsp:cNvSpPr/>
      </dsp:nvSpPr>
      <dsp:spPr>
        <a:xfrm rot="5400000">
          <a:off x="5399582" y="-4942578"/>
          <a:ext cx="421379"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a:latin typeface="Tahoma" panose="020B0604030504040204" pitchFamily="34" charset="0"/>
              <a:ea typeface="Tahoma" panose="020B0604030504040204" pitchFamily="34" charset="0"/>
              <a:cs typeface="Tahoma" panose="020B0604030504040204" pitchFamily="34" charset="0"/>
            </a:rPr>
            <a:t>Máy tính xách tay hoặc máy tính để bàn</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3555" y="24019"/>
        <a:ext cx="10292864" cy="380239"/>
      </dsp:txXfrm>
    </dsp:sp>
    <dsp:sp modelId="{8873E9AB-4AE4-4C57-916B-DDDB5C6F89C6}">
      <dsp:nvSpPr>
        <dsp:cNvPr id="0" name=""/>
        <dsp:cNvSpPr/>
      </dsp:nvSpPr>
      <dsp:spPr>
        <a:xfrm rot="5400000">
          <a:off x="-97190" y="662342"/>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a:latin typeface="Tahoma" panose="020B0604030504040204" pitchFamily="34" charset="0"/>
              <a:ea typeface="Tahoma" panose="020B0604030504040204" pitchFamily="34" charset="0"/>
              <a:cs typeface="Tahoma" panose="020B0604030504040204" pitchFamily="34" charset="0"/>
            </a:rPr>
            <a:t>2</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791929"/>
        <a:ext cx="453554" cy="194380"/>
      </dsp:txXfrm>
    </dsp:sp>
    <dsp:sp modelId="{B569915A-6E13-4ED7-A0F8-EF146BBF7F57}">
      <dsp:nvSpPr>
        <dsp:cNvPr id="0" name=""/>
        <dsp:cNvSpPr/>
      </dsp:nvSpPr>
      <dsp:spPr>
        <a:xfrm rot="5400000">
          <a:off x="5399692" y="-4380986"/>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i="0" u="none" kern="1200" dirty="0" err="1">
              <a:latin typeface="Tahoma" panose="020B0604030504040204" pitchFamily="34" charset="0"/>
              <a:ea typeface="Tahoma" panose="020B0604030504040204" pitchFamily="34" charset="0"/>
              <a:cs typeface="Tahoma" panose="020B0604030504040204" pitchFamily="34" charset="0"/>
            </a:rPr>
            <a:t>Đầu</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nối</a:t>
          </a:r>
          <a:r>
            <a:rPr lang="vi-VN" sz="2400" b="0" i="0" u="none" kern="1200" dirty="0">
              <a:latin typeface="Tahoma" panose="020B0604030504040204" pitchFamily="34" charset="0"/>
              <a:ea typeface="Tahoma" panose="020B0604030504040204" pitchFamily="34" charset="0"/>
              <a:cs typeface="Tahoma" panose="020B0604030504040204" pitchFamily="34" charset="0"/>
            </a:rPr>
            <a:t> USB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bus</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nối</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tiếp</a:t>
          </a:r>
          <a:r>
            <a:rPr lang="vi-VN" sz="2400" b="0" i="0" u="none" kern="1200" dirty="0">
              <a:latin typeface="Tahoma" panose="020B0604030504040204" pitchFamily="34" charset="0"/>
              <a:ea typeface="Tahoma" panose="020B0604030504040204" pitchFamily="34" charset="0"/>
              <a:cs typeface="Tahoma" panose="020B0604030504040204" pitchFamily="34" charset="0"/>
            </a:rPr>
            <a:t> đa năng)</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3554" y="585711"/>
        <a:ext cx="10292875" cy="380039"/>
      </dsp:txXfrm>
    </dsp:sp>
    <dsp:sp modelId="{9587CFD3-DDF6-4B2F-90FD-97D3B11A682A}">
      <dsp:nvSpPr>
        <dsp:cNvPr id="0" name=""/>
        <dsp:cNvSpPr/>
      </dsp:nvSpPr>
      <dsp:spPr>
        <a:xfrm rot="5400000">
          <a:off x="-97190" y="1224045"/>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a:latin typeface="Tahoma" panose="020B0604030504040204" pitchFamily="34" charset="0"/>
              <a:ea typeface="Tahoma" panose="020B0604030504040204" pitchFamily="34" charset="0"/>
              <a:cs typeface="Tahoma" panose="020B0604030504040204" pitchFamily="34" charset="0"/>
            </a:rPr>
            <a:t>3</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1353632"/>
        <a:ext cx="453554" cy="194380"/>
      </dsp:txXfrm>
    </dsp:sp>
    <dsp:sp modelId="{F7064D7E-76BC-431F-B8ED-9D2137628D9B}">
      <dsp:nvSpPr>
        <dsp:cNvPr id="0" name=""/>
        <dsp:cNvSpPr/>
      </dsp:nvSpPr>
      <dsp:spPr>
        <a:xfrm rot="5400000">
          <a:off x="5399692" y="-3819282"/>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dirty="0" err="1">
              <a:latin typeface="Tahoma" panose="020B0604030504040204" pitchFamily="34" charset="0"/>
              <a:ea typeface="Tahoma" panose="020B0604030504040204" pitchFamily="34" charset="0"/>
              <a:cs typeface="Tahoma" panose="020B0604030504040204" pitchFamily="34" charset="0"/>
            </a:rPr>
            <a:t>Bộ</a:t>
          </a:r>
          <a:r>
            <a:rPr lang="vi-VN" sz="2400" b="0" kern="1200" dirty="0">
              <a:latin typeface="Tahoma" panose="020B0604030504040204" pitchFamily="34" charset="0"/>
              <a:ea typeface="Tahoma" panose="020B0604030504040204" pitchFamily="34" charset="0"/>
              <a:cs typeface="Tahoma" panose="020B0604030504040204" pitchFamily="34" charset="0"/>
            </a:rPr>
            <a:t> công </a:t>
          </a:r>
          <a:r>
            <a:rPr lang="vi-VN" sz="2400" b="0" kern="1200" dirty="0" err="1">
              <a:latin typeface="Tahoma" panose="020B0604030504040204" pitchFamily="34" charset="0"/>
              <a:ea typeface="Tahoma" panose="020B0604030504040204" pitchFamily="34" charset="0"/>
              <a:cs typeface="Tahoma" panose="020B0604030504040204" pitchFamily="34" charset="0"/>
            </a:rPr>
            <a:t>cụ</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phần</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cứng</a:t>
          </a:r>
          <a:r>
            <a:rPr lang="vi-VN" sz="2400" b="0" kern="1200" dirty="0">
              <a:latin typeface="Tahoma" panose="020B0604030504040204" pitchFamily="34" charset="0"/>
              <a:ea typeface="Tahoma" panose="020B0604030504040204" pitchFamily="34" charset="0"/>
              <a:cs typeface="Tahoma" panose="020B0604030504040204" pitchFamily="34" charset="0"/>
            </a:rPr>
            <a:t> di </a:t>
          </a:r>
          <a:r>
            <a:rPr lang="vi-VN" sz="2400" b="0" kern="1200" dirty="0" err="1">
              <a:latin typeface="Tahoma" panose="020B0604030504040204" pitchFamily="34" charset="0"/>
              <a:ea typeface="Tahoma" panose="020B0604030504040204" pitchFamily="34" charset="0"/>
              <a:cs typeface="Tahoma" panose="020B0604030504040204" pitchFamily="34" charset="0"/>
            </a:rPr>
            <a:t>động</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Ví</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dụ</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Pro</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Tech</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Toolkit</a:t>
          </a:r>
          <a:r>
            <a:rPr lang="vi-VN" sz="2400" b="0" kern="1200" dirty="0">
              <a:latin typeface="Tahoma" panose="020B0604030504040204" pitchFamily="34" charset="0"/>
              <a:ea typeface="Tahoma" panose="020B0604030504040204" pitchFamily="34" charset="0"/>
              <a:cs typeface="Tahoma" panose="020B0604030504040204" pitchFamily="34" charset="0"/>
            </a:rPr>
            <a:t>)</a:t>
          </a:r>
        </a:p>
      </dsp:txBody>
      <dsp:txXfrm rot="-5400000">
        <a:off x="453554" y="1147415"/>
        <a:ext cx="10292875" cy="380039"/>
      </dsp:txXfrm>
    </dsp:sp>
    <dsp:sp modelId="{7DD1AE52-FEE9-4B1B-9CF9-C1CFAAABABB2}">
      <dsp:nvSpPr>
        <dsp:cNvPr id="0" name=""/>
        <dsp:cNvSpPr/>
      </dsp:nvSpPr>
      <dsp:spPr>
        <a:xfrm rot="5400000">
          <a:off x="-97190" y="1785749"/>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a:latin typeface="Tahoma" panose="020B0604030504040204" pitchFamily="34" charset="0"/>
              <a:ea typeface="Tahoma" panose="020B0604030504040204" pitchFamily="34" charset="0"/>
              <a:cs typeface="Tahoma" panose="020B0604030504040204" pitchFamily="34" charset="0"/>
            </a:rPr>
            <a:t>4</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1915336"/>
        <a:ext cx="453554" cy="194380"/>
      </dsp:txXfrm>
    </dsp:sp>
    <dsp:sp modelId="{5D232663-6307-49B2-AB4F-C4A870FF081F}">
      <dsp:nvSpPr>
        <dsp:cNvPr id="0" name=""/>
        <dsp:cNvSpPr/>
      </dsp:nvSpPr>
      <dsp:spPr>
        <a:xfrm rot="5400000">
          <a:off x="5399692" y="-3257579"/>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a:latin typeface="Tahoma" panose="020B0604030504040204" pitchFamily="34" charset="0"/>
              <a:ea typeface="Tahoma" panose="020B0604030504040204" pitchFamily="34" charset="0"/>
              <a:cs typeface="Tahoma" panose="020B0604030504040204" pitchFamily="34" charset="0"/>
            </a:rPr>
            <a:t>Bộ </a:t>
          </a:r>
          <a:r>
            <a:rPr lang="vi-VN" sz="2400" b="0" kern="1200" dirty="0">
              <a:latin typeface="Tahoma" panose="020B0604030504040204" pitchFamily="34" charset="0"/>
              <a:ea typeface="Tahoma" panose="020B0604030504040204" pitchFamily="34" charset="0"/>
              <a:cs typeface="Tahoma" panose="020B0604030504040204" pitchFamily="34" charset="0"/>
            </a:rPr>
            <a:t>công </a:t>
          </a:r>
          <a:r>
            <a:rPr lang="vi-VN" sz="2400" b="0" kern="1200" dirty="0" err="1">
              <a:latin typeface="Tahoma" panose="020B0604030504040204" pitchFamily="34" charset="0"/>
              <a:ea typeface="Tahoma" panose="020B0604030504040204" pitchFamily="34" charset="0"/>
              <a:cs typeface="Tahoma" panose="020B0604030504040204" pitchFamily="34" charset="0"/>
            </a:rPr>
            <a:t>cụ</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pháp</a:t>
          </a:r>
          <a:r>
            <a:rPr lang="vi-VN" sz="2400" b="0" kern="1200" dirty="0">
              <a:latin typeface="Tahoma" panose="020B0604030504040204" pitchFamily="34" charset="0"/>
              <a:ea typeface="Tahoma" panose="020B0604030504040204" pitchFamily="34" charset="0"/>
              <a:cs typeface="Tahoma" panose="020B0604030504040204" pitchFamily="34" charset="0"/>
            </a:rPr>
            <a:t> y di </a:t>
          </a:r>
          <a:r>
            <a:rPr lang="vi-VN" sz="2400" b="0" kern="1200" dirty="0" err="1">
              <a:latin typeface="Tahoma" panose="020B0604030504040204" pitchFamily="34" charset="0"/>
              <a:ea typeface="Tahoma" panose="020B0604030504040204" pitchFamily="34" charset="0"/>
              <a:cs typeface="Tahoma" panose="020B0604030504040204" pitchFamily="34" charset="0"/>
            </a:rPr>
            <a:t>động</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3554" y="1709118"/>
        <a:ext cx="10292875" cy="380039"/>
      </dsp:txXfrm>
    </dsp:sp>
    <dsp:sp modelId="{8766AA96-3AC4-4FDF-B984-9FDE86E3AFA1}">
      <dsp:nvSpPr>
        <dsp:cNvPr id="0" name=""/>
        <dsp:cNvSpPr/>
      </dsp:nvSpPr>
      <dsp:spPr>
        <a:xfrm rot="5400000">
          <a:off x="-97190" y="2347452"/>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i="0" u="none" kern="1200">
              <a:latin typeface="Tahoma" panose="020B0604030504040204" pitchFamily="34" charset="0"/>
              <a:ea typeface="Tahoma" panose="020B0604030504040204" pitchFamily="34" charset="0"/>
              <a:cs typeface="Tahoma" panose="020B0604030504040204" pitchFamily="34" charset="0"/>
            </a:rPr>
            <a:t>5</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2477039"/>
        <a:ext cx="453554" cy="194380"/>
      </dsp:txXfrm>
    </dsp:sp>
    <dsp:sp modelId="{302BDADE-A2F7-43E0-B87B-CE0E838330D5}">
      <dsp:nvSpPr>
        <dsp:cNvPr id="0" name=""/>
        <dsp:cNvSpPr/>
      </dsp:nvSpPr>
      <dsp:spPr>
        <a:xfrm rot="5400000">
          <a:off x="5399692" y="-2695876"/>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i="0" u="none" kern="1200">
              <a:latin typeface="Tahoma" panose="020B0604030504040204" pitchFamily="34" charset="0"/>
              <a:ea typeface="Tahoma" panose="020B0604030504040204" pitchFamily="34" charset="0"/>
              <a:cs typeface="Tahoma" panose="020B0604030504040204" pitchFamily="34" charset="0"/>
            </a:rPr>
            <a:t>Cáp </a:t>
          </a:r>
          <a:r>
            <a:rPr lang="vi-VN" sz="2400" b="0" i="0" u="none" kern="1200" dirty="0">
              <a:latin typeface="Tahoma" panose="020B0604030504040204" pitchFamily="34" charset="0"/>
              <a:ea typeface="Tahoma" panose="020B0604030504040204" pitchFamily="34" charset="0"/>
              <a:cs typeface="Tahoma" panose="020B0604030504040204" pitchFamily="34" charset="0"/>
            </a:rPr>
            <a:t>(bao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gồm</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FireWire</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Bluetooth</a:t>
          </a:r>
          <a:r>
            <a:rPr lang="vi-VN" sz="2400" b="0" i="0" u="none" kern="1200" dirty="0">
              <a:latin typeface="Tahoma" panose="020B0604030504040204" pitchFamily="34" charset="0"/>
              <a:ea typeface="Tahoma" panose="020B0604030504040204" pitchFamily="34" charset="0"/>
              <a:cs typeface="Tahoma" panose="020B0604030504040204" pitchFamily="34" charset="0"/>
            </a:rPr>
            <a:t> </a:t>
          </a:r>
          <a:r>
            <a:rPr lang="vi-VN" sz="2400" b="0" i="0" u="none" kern="1200" dirty="0" err="1">
              <a:latin typeface="Tahoma" panose="020B0604030504040204" pitchFamily="34" charset="0"/>
              <a:ea typeface="Tahoma" panose="020B0604030504040204" pitchFamily="34" charset="0"/>
              <a:cs typeface="Tahoma" panose="020B0604030504040204" pitchFamily="34" charset="0"/>
            </a:rPr>
            <a:t>và</a:t>
          </a:r>
          <a:r>
            <a:rPr lang="vi-VN" sz="2400" b="0" i="0" u="none" kern="1200" dirty="0">
              <a:latin typeface="Tahoma" panose="020B0604030504040204" pitchFamily="34" charset="0"/>
              <a:ea typeface="Tahoma" panose="020B0604030504040204" pitchFamily="34" charset="0"/>
              <a:cs typeface="Tahoma" panose="020B0604030504040204" pitchFamily="34" charset="0"/>
            </a:rPr>
            <a:t> IR)</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3554" y="2270821"/>
        <a:ext cx="10292875" cy="380039"/>
      </dsp:txXfrm>
    </dsp:sp>
    <dsp:sp modelId="{C723895E-6C4A-4E46-9497-4FF12AEA6638}">
      <dsp:nvSpPr>
        <dsp:cNvPr id="0" name=""/>
        <dsp:cNvSpPr/>
      </dsp:nvSpPr>
      <dsp:spPr>
        <a:xfrm rot="5400000">
          <a:off x="-97190" y="2909156"/>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a:latin typeface="Tahoma" panose="020B0604030504040204" pitchFamily="34" charset="0"/>
              <a:ea typeface="Tahoma" panose="020B0604030504040204" pitchFamily="34" charset="0"/>
              <a:cs typeface="Tahoma" panose="020B0604030504040204" pitchFamily="34" charset="0"/>
            </a:rPr>
            <a:t>6</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3038743"/>
        <a:ext cx="453554" cy="194380"/>
      </dsp:txXfrm>
    </dsp:sp>
    <dsp:sp modelId="{22935A58-7185-493A-95E0-DC657D6CC9DA}">
      <dsp:nvSpPr>
        <dsp:cNvPr id="0" name=""/>
        <dsp:cNvSpPr/>
      </dsp:nvSpPr>
      <dsp:spPr>
        <a:xfrm rot="5400000">
          <a:off x="5399692" y="-2134172"/>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a:latin typeface="Tahoma" panose="020B0604030504040204" pitchFamily="34" charset="0"/>
              <a:ea typeface="Tahoma" panose="020B0604030504040204" pitchFamily="34" charset="0"/>
              <a:cs typeface="Tahoma" panose="020B0604030504040204" pitchFamily="34" charset="0"/>
            </a:rPr>
            <a:t>Đầu </a:t>
          </a:r>
          <a:r>
            <a:rPr lang="vi-VN" sz="2400" b="0" kern="1200" dirty="0" err="1">
              <a:latin typeface="Tahoma" panose="020B0604030504040204" pitchFamily="34" charset="0"/>
              <a:ea typeface="Tahoma" panose="020B0604030504040204" pitchFamily="34" charset="0"/>
              <a:cs typeface="Tahoma" panose="020B0604030504040204" pitchFamily="34" charset="0"/>
            </a:rPr>
            <a:t>đọc</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thẻ</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nhớ</a:t>
          </a:r>
          <a:r>
            <a:rPr lang="vi-VN" sz="2400" b="0" kern="1200" dirty="0">
              <a:latin typeface="Tahoma" panose="020B0604030504040204" pitchFamily="34" charset="0"/>
              <a:ea typeface="Tahoma" panose="020B0604030504040204" pitchFamily="34" charset="0"/>
              <a:cs typeface="Tahoma" panose="020B0604030504040204" pitchFamily="34" charset="0"/>
            </a:rPr>
            <a:t> </a:t>
          </a:r>
          <a:r>
            <a:rPr lang="vi-VN" sz="2400" b="0" kern="1200" dirty="0" err="1">
              <a:latin typeface="Tahoma" panose="020B0604030504040204" pitchFamily="34" charset="0"/>
              <a:ea typeface="Tahoma" panose="020B0604030504040204" pitchFamily="34" charset="0"/>
              <a:cs typeface="Tahoma" panose="020B0604030504040204" pitchFamily="34" charset="0"/>
            </a:rPr>
            <a:t>Micro</a:t>
          </a:r>
          <a:r>
            <a:rPr lang="vi-VN" sz="2400" b="0" kern="1200" dirty="0">
              <a:latin typeface="Tahoma" panose="020B0604030504040204" pitchFamily="34" charset="0"/>
              <a:ea typeface="Tahoma" panose="020B0604030504040204" pitchFamily="34" charset="0"/>
              <a:cs typeface="Tahoma" panose="020B0604030504040204" pitchFamily="34" charset="0"/>
            </a:rPr>
            <a:t> SD</a:t>
          </a:r>
        </a:p>
      </dsp:txBody>
      <dsp:txXfrm rot="-5400000">
        <a:off x="453554" y="2832525"/>
        <a:ext cx="10292875" cy="380039"/>
      </dsp:txXfrm>
    </dsp:sp>
    <dsp:sp modelId="{27B9805B-DDB7-40CD-8C4E-1C0BFB200D60}">
      <dsp:nvSpPr>
        <dsp:cNvPr id="0" name=""/>
        <dsp:cNvSpPr/>
      </dsp:nvSpPr>
      <dsp:spPr>
        <a:xfrm rot="5400000">
          <a:off x="-97190" y="3470859"/>
          <a:ext cx="647934" cy="4535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i="0" u="none" kern="1200">
              <a:latin typeface="Tahoma" panose="020B0604030504040204" pitchFamily="34" charset="0"/>
              <a:ea typeface="Tahoma" panose="020B0604030504040204" pitchFamily="34" charset="0"/>
              <a:cs typeface="Tahoma" panose="020B0604030504040204" pitchFamily="34" charset="0"/>
            </a:rPr>
            <a:t>7</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0" y="3600446"/>
        <a:ext cx="453554" cy="194380"/>
      </dsp:txXfrm>
    </dsp:sp>
    <dsp:sp modelId="{EAC88219-1D81-4B70-BC11-34358B15791C}">
      <dsp:nvSpPr>
        <dsp:cNvPr id="0" name=""/>
        <dsp:cNvSpPr/>
      </dsp:nvSpPr>
      <dsp:spPr>
        <a:xfrm rot="5400000">
          <a:off x="5399692" y="-1572469"/>
          <a:ext cx="421157" cy="1031343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i="0" u="none" kern="1200">
              <a:latin typeface="Tahoma" panose="020B0604030504040204" pitchFamily="34" charset="0"/>
              <a:ea typeface="Tahoma" panose="020B0604030504040204" pitchFamily="34" charset="0"/>
              <a:cs typeface="Tahoma" panose="020B0604030504040204" pitchFamily="34" charset="0"/>
            </a:rPr>
            <a:t>SIM card Reader</a:t>
          </a:r>
          <a:endParaRPr lang="vi-VN" sz="24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3554" y="3394228"/>
        <a:ext cx="10292875" cy="380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F28DD-8145-431A-976B-FBB98E3FD169}">
      <dsp:nvSpPr>
        <dsp:cNvPr id="0" name=""/>
        <dsp:cNvSpPr/>
      </dsp:nvSpPr>
      <dsp:spPr>
        <a:xfrm>
          <a:off x="4569" y="0"/>
          <a:ext cx="943189" cy="9431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FD9A6-8CA1-4394-A644-A996B303F7F3}">
      <dsp:nvSpPr>
        <dsp:cNvPr id="0" name=""/>
        <dsp:cNvSpPr/>
      </dsp:nvSpPr>
      <dsp:spPr>
        <a:xfrm>
          <a:off x="98887" y="94318"/>
          <a:ext cx="754551" cy="754551"/>
        </a:xfrm>
        <a:prstGeom prst="chord">
          <a:avLst>
            <a:gd name="adj1" fmla="val 1168272"/>
            <a:gd name="adj2" fmla="val 9631728"/>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97017F-17BF-4032-AC2A-03A37EA3EA60}">
      <dsp:nvSpPr>
        <dsp:cNvPr id="0" name=""/>
        <dsp:cNvSpPr/>
      </dsp:nvSpPr>
      <dsp:spPr>
        <a:xfrm>
          <a:off x="1144256" y="943189"/>
          <a:ext cx="2790268" cy="3969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40" tIns="66040" rIns="66040" bIns="66040" numCol="1" spcCol="1270" anchor="t" anchorCtr="0">
          <a:noAutofit/>
        </a:bodyPr>
        <a:lstStyle/>
        <a:p>
          <a:pPr marL="0" lvl="0" indent="0" algn="l" defTabSz="1155700">
            <a:lnSpc>
              <a:spcPct val="90000"/>
            </a:lnSpc>
            <a:spcBef>
              <a:spcPct val="0"/>
            </a:spcBef>
            <a:spcAft>
              <a:spcPct val="35000"/>
            </a:spcAft>
            <a:buNone/>
          </a:pPr>
          <a:r>
            <a:rPr lang="vi-VN" sz="2600" b="0" i="0" u="none" kern="1200" dirty="0">
              <a:latin typeface="Tahoma" panose="020B0604030504040204" pitchFamily="34" charset="0"/>
              <a:ea typeface="Tahoma" panose="020B0604030504040204" pitchFamily="34" charset="0"/>
              <a:cs typeface="Tahoma" panose="020B0604030504040204" pitchFamily="34" charset="0"/>
            </a:rPr>
            <a:t>Thông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báo</a:t>
          </a:r>
          <a:r>
            <a:rPr lang="vi-VN" sz="2600" b="0" i="0" u="none" kern="1200" dirty="0">
              <a:latin typeface="Tahoma" panose="020B0604030504040204" pitchFamily="34" charset="0"/>
              <a:ea typeface="Tahoma" panose="020B0604030504040204" pitchFamily="34" charset="0"/>
              <a:cs typeface="Tahoma" panose="020B0604030504040204" pitchFamily="34" charset="0"/>
            </a:rPr>
            <a:t> cho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những</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người</a:t>
          </a:r>
          <a:r>
            <a:rPr lang="vi-VN" sz="2600" b="0" i="0" u="none" kern="1200" dirty="0">
              <a:latin typeface="Tahoma" panose="020B0604030504040204" pitchFamily="34" charset="0"/>
              <a:ea typeface="Tahoma" panose="020B0604030504040204" pitchFamily="34" charset="0"/>
              <a:cs typeface="Tahoma" panose="020B0604030504040204" pitchFamily="34" charset="0"/>
            </a:rPr>
            <a:t> ra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quyết</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định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về</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sự</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cần</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thiết</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phải</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thực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hiện</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điều</a:t>
          </a:r>
          <a:r>
            <a:rPr lang="vi-VN" sz="2600" b="0" i="0" u="none" kern="1200" dirty="0">
              <a:latin typeface="Tahoma" panose="020B0604030504040204" pitchFamily="34" charset="0"/>
              <a:ea typeface="Tahoma" panose="020B0604030504040204" pitchFamily="34" charset="0"/>
              <a:cs typeface="Tahoma" panose="020B0604030504040204" pitchFamily="34" charset="0"/>
            </a:rPr>
            <a:t> tra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pháp</a:t>
          </a:r>
          <a:r>
            <a:rPr lang="vi-VN" sz="2600" b="0" i="0" u="none" kern="1200" dirty="0">
              <a:latin typeface="Tahoma" panose="020B0604030504040204" pitchFamily="34" charset="0"/>
              <a:ea typeface="Tahoma" panose="020B0604030504040204" pitchFamily="34" charset="0"/>
              <a:cs typeface="Tahoma" panose="020B0604030504040204" pitchFamily="34" charset="0"/>
            </a:rPr>
            <a:t> y,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và</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nhận</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được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sự</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ủy</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quyền</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bằng</a:t>
          </a:r>
          <a:r>
            <a:rPr lang="vi-VN" sz="2600" b="0" i="0" u="none" kern="1200" dirty="0">
              <a:latin typeface="Tahoma" panose="020B0604030504040204" pitchFamily="34" charset="0"/>
              <a:ea typeface="Tahoma" panose="020B0604030504040204" pitchFamily="34" charset="0"/>
              <a:cs typeface="Tahoma" panose="020B0604030504040204" pitchFamily="34" charset="0"/>
            </a:rPr>
            <a:t> văn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bản</a:t>
          </a:r>
          <a:endParaRPr lang="vi-VN" sz="2600" b="0" kern="1200" dirty="0">
            <a:latin typeface="Tahoma" panose="020B0604030504040204" pitchFamily="34" charset="0"/>
            <a:ea typeface="Tahoma" panose="020B0604030504040204" pitchFamily="34" charset="0"/>
            <a:cs typeface="Tahoma" panose="020B0604030504040204" pitchFamily="34" charset="0"/>
          </a:endParaRPr>
        </a:p>
      </dsp:txBody>
      <dsp:txXfrm>
        <a:off x="1144256" y="943189"/>
        <a:ext cx="2790268" cy="3969255"/>
      </dsp:txXfrm>
    </dsp:sp>
    <dsp:sp modelId="{1C6529F6-33D1-4C66-83DA-1AA30B097588}">
      <dsp:nvSpPr>
        <dsp:cNvPr id="0" name=""/>
        <dsp:cNvSpPr/>
      </dsp:nvSpPr>
      <dsp:spPr>
        <a:xfrm>
          <a:off x="1144256" y="0"/>
          <a:ext cx="2790268" cy="94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60" tIns="124460" rIns="124460" bIns="124460" numCol="1" spcCol="1270" anchor="b" anchorCtr="0">
          <a:noAutofit/>
        </a:bodyPr>
        <a:lstStyle/>
        <a:p>
          <a:pPr marL="0" lvl="0" indent="0" algn="l" defTabSz="2178050">
            <a:lnSpc>
              <a:spcPct val="90000"/>
            </a:lnSpc>
            <a:spcBef>
              <a:spcPct val="0"/>
            </a:spcBef>
            <a:spcAft>
              <a:spcPct val="35000"/>
            </a:spcAft>
            <a:buNone/>
          </a:pPr>
          <a:r>
            <a:rPr lang="vi-VN" sz="4900" b="0" kern="1200" dirty="0">
              <a:latin typeface="Tahoma" panose="020B0604030504040204" pitchFamily="34" charset="0"/>
              <a:ea typeface="Tahoma" panose="020B0604030504040204" pitchFamily="34" charset="0"/>
              <a:cs typeface="Tahoma" panose="020B0604030504040204" pitchFamily="34" charset="0"/>
            </a:rPr>
            <a:t>1</a:t>
          </a:r>
        </a:p>
      </dsp:txBody>
      <dsp:txXfrm>
        <a:off x="1144256" y="0"/>
        <a:ext cx="2790268" cy="943189"/>
      </dsp:txXfrm>
    </dsp:sp>
    <dsp:sp modelId="{612473B3-D6D6-4A4E-9FE5-E6D2A7F0690E}">
      <dsp:nvSpPr>
        <dsp:cNvPr id="0" name=""/>
        <dsp:cNvSpPr/>
      </dsp:nvSpPr>
      <dsp:spPr>
        <a:xfrm>
          <a:off x="4131022" y="0"/>
          <a:ext cx="943189" cy="9431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512E5-E380-45BE-B7A5-B919E7734C95}">
      <dsp:nvSpPr>
        <dsp:cNvPr id="0" name=""/>
        <dsp:cNvSpPr/>
      </dsp:nvSpPr>
      <dsp:spPr>
        <a:xfrm>
          <a:off x="4225341" y="94318"/>
          <a:ext cx="754551" cy="754551"/>
        </a:xfrm>
        <a:prstGeom prst="chord">
          <a:avLst>
            <a:gd name="adj1" fmla="val 20431728"/>
            <a:gd name="adj2" fmla="val 11968272"/>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67326A-27F9-464B-BBC5-A30ADAB80783}">
      <dsp:nvSpPr>
        <dsp:cNvPr id="0" name=""/>
        <dsp:cNvSpPr/>
      </dsp:nvSpPr>
      <dsp:spPr>
        <a:xfrm>
          <a:off x="5270709" y="943189"/>
          <a:ext cx="2790268" cy="3969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40" tIns="66040" rIns="66040" bIns="66040" numCol="1" spcCol="1270" anchor="t" anchorCtr="0">
          <a:noAutofit/>
        </a:bodyPr>
        <a:lstStyle/>
        <a:p>
          <a:pPr marL="0" lvl="0" indent="0" algn="l" defTabSz="1155700">
            <a:lnSpc>
              <a:spcPct val="90000"/>
            </a:lnSpc>
            <a:spcBef>
              <a:spcPct val="0"/>
            </a:spcBef>
            <a:spcAft>
              <a:spcPct val="35000"/>
            </a:spcAft>
            <a:buNone/>
          </a:pPr>
          <a:r>
            <a:rPr lang="vi-VN" sz="2600" b="0" i="0" u="none" kern="1200" dirty="0" err="1">
              <a:latin typeface="Tahoma" panose="020B0604030504040204" pitchFamily="34" charset="0"/>
              <a:ea typeface="Tahoma" panose="020B0604030504040204" pitchFamily="34" charset="0"/>
              <a:cs typeface="Tahoma" panose="020B0604030504040204" pitchFamily="34" charset="0"/>
            </a:rPr>
            <a:t>Nói</a:t>
          </a:r>
          <a:r>
            <a:rPr lang="vi-VN" sz="2600" b="0" i="0" u="none" kern="1200" dirty="0">
              <a:latin typeface="Tahoma" panose="020B0604030504040204" pitchFamily="34" charset="0"/>
              <a:ea typeface="Tahoma" panose="020B0604030504040204" pitchFamily="34" charset="0"/>
              <a:cs typeface="Tahoma" panose="020B0604030504040204" pitchFamily="34" charset="0"/>
            </a:rPr>
            <a:t> chung,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các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chính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sách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và</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thủ</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tục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ứng</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phó</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sự</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cố</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xác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định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thẩm</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quyền</a:t>
          </a:r>
          <a:r>
            <a:rPr lang="vi-VN" sz="2600" b="0" i="0" u="none" kern="1200" dirty="0">
              <a:latin typeface="Tahoma" panose="020B0604030504040204" pitchFamily="34" charset="0"/>
              <a:ea typeface="Tahoma" panose="020B0604030504040204" pitchFamily="34" charset="0"/>
              <a:cs typeface="Tahoma" panose="020B0604030504040204" pitchFamily="34" charset="0"/>
            </a:rPr>
            <a:t> ra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quyết</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định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và</a:t>
          </a:r>
          <a:r>
            <a:rPr lang="vi-VN" sz="2600" b="0" i="0" u="none" kern="1200" dirty="0">
              <a:latin typeface="Tahoma" panose="020B0604030504040204" pitchFamily="34" charset="0"/>
              <a:ea typeface="Tahoma" panose="020B0604030504040204" pitchFamily="34" charset="0"/>
              <a:cs typeface="Tahoma" panose="020B0604030504040204" pitchFamily="34" charset="0"/>
            </a:rPr>
            <a:t> quy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trình</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để</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có</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được</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sự</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ủy</a:t>
          </a:r>
          <a:r>
            <a:rPr lang="vi-VN" sz="2600" b="0" i="0" u="none" kern="1200" dirty="0">
              <a:latin typeface="Tahoma" panose="020B0604030504040204" pitchFamily="34" charset="0"/>
              <a:ea typeface="Tahoma" panose="020B0604030504040204" pitchFamily="34" charset="0"/>
              <a:cs typeface="Tahoma" panose="020B0604030504040204" pitchFamily="34" charset="0"/>
            </a:rPr>
            <a:t> </a:t>
          </a:r>
          <a:r>
            <a:rPr lang="vi-VN" sz="2600" b="0" i="0" u="none" kern="1200" dirty="0" err="1">
              <a:latin typeface="Tahoma" panose="020B0604030504040204" pitchFamily="34" charset="0"/>
              <a:ea typeface="Tahoma" panose="020B0604030504040204" pitchFamily="34" charset="0"/>
              <a:cs typeface="Tahoma" panose="020B0604030504040204" pitchFamily="34" charset="0"/>
            </a:rPr>
            <a:t>quyền</a:t>
          </a:r>
          <a:endParaRPr lang="vi-VN" sz="2600" b="0" kern="1200" dirty="0">
            <a:latin typeface="Tahoma" panose="020B0604030504040204" pitchFamily="34" charset="0"/>
            <a:ea typeface="Tahoma" panose="020B0604030504040204" pitchFamily="34" charset="0"/>
            <a:cs typeface="Tahoma" panose="020B0604030504040204" pitchFamily="34" charset="0"/>
          </a:endParaRPr>
        </a:p>
      </dsp:txBody>
      <dsp:txXfrm>
        <a:off x="5270709" y="943189"/>
        <a:ext cx="2790268" cy="3969255"/>
      </dsp:txXfrm>
    </dsp:sp>
    <dsp:sp modelId="{9349A043-B7E9-4EC5-9F9A-F940B2523FB1}">
      <dsp:nvSpPr>
        <dsp:cNvPr id="0" name=""/>
        <dsp:cNvSpPr/>
      </dsp:nvSpPr>
      <dsp:spPr>
        <a:xfrm>
          <a:off x="5270709" y="0"/>
          <a:ext cx="2790268" cy="94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60" tIns="124460" rIns="124460" bIns="124460" numCol="1" spcCol="1270" anchor="b" anchorCtr="0">
          <a:noAutofit/>
        </a:bodyPr>
        <a:lstStyle/>
        <a:p>
          <a:pPr marL="0" lvl="0" indent="0" algn="l" defTabSz="2178050">
            <a:lnSpc>
              <a:spcPct val="90000"/>
            </a:lnSpc>
            <a:spcBef>
              <a:spcPct val="0"/>
            </a:spcBef>
            <a:spcAft>
              <a:spcPct val="35000"/>
            </a:spcAft>
            <a:buNone/>
          </a:pPr>
          <a:r>
            <a:rPr lang="vi-VN" sz="4900" b="0" kern="1200" dirty="0">
              <a:latin typeface="Tahoma" panose="020B0604030504040204" pitchFamily="34" charset="0"/>
              <a:ea typeface="Tahoma" panose="020B0604030504040204" pitchFamily="34" charset="0"/>
              <a:cs typeface="Tahoma" panose="020B0604030504040204" pitchFamily="34" charset="0"/>
            </a:rPr>
            <a:t>2</a:t>
          </a:r>
        </a:p>
      </dsp:txBody>
      <dsp:txXfrm>
        <a:off x="5270709" y="0"/>
        <a:ext cx="2790268" cy="943189"/>
      </dsp:txXfrm>
    </dsp:sp>
    <dsp:sp modelId="{50794976-2F7F-40B5-8626-F275854EE564}">
      <dsp:nvSpPr>
        <dsp:cNvPr id="0" name=""/>
        <dsp:cNvSpPr/>
      </dsp:nvSpPr>
      <dsp:spPr>
        <a:xfrm>
          <a:off x="8257475" y="0"/>
          <a:ext cx="943189" cy="9431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A6194-148D-43EE-AD59-342E383DC28B}">
      <dsp:nvSpPr>
        <dsp:cNvPr id="0" name=""/>
        <dsp:cNvSpPr/>
      </dsp:nvSpPr>
      <dsp:spPr>
        <a:xfrm>
          <a:off x="8351794" y="94318"/>
          <a:ext cx="754551" cy="754551"/>
        </a:xfrm>
        <a:prstGeom prst="chord">
          <a:avLst>
            <a:gd name="adj1" fmla="val 162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D500ED-CF1D-449D-BA5A-470F01466A9C}">
      <dsp:nvSpPr>
        <dsp:cNvPr id="0" name=""/>
        <dsp:cNvSpPr/>
      </dsp:nvSpPr>
      <dsp:spPr>
        <a:xfrm>
          <a:off x="9397162" y="943189"/>
          <a:ext cx="2790268" cy="3969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40" tIns="66040" rIns="66040" bIns="66040" numCol="1" spcCol="1270" anchor="t" anchorCtr="0">
          <a:noAutofit/>
        </a:bodyPr>
        <a:lstStyle/>
        <a:p>
          <a:pPr marL="0" lvl="0" indent="0" algn="l" defTabSz="1155700">
            <a:lnSpc>
              <a:spcPct val="90000"/>
            </a:lnSpc>
            <a:spcBef>
              <a:spcPct val="0"/>
            </a:spcBef>
            <a:spcAft>
              <a:spcPct val="35000"/>
            </a:spcAft>
            <a:buNone/>
          </a:pPr>
          <a:r>
            <a:rPr lang="vi-VN" sz="2600" b="0" kern="1200" dirty="0">
              <a:latin typeface="Tahoma" panose="020B0604030504040204" pitchFamily="34" charset="0"/>
              <a:ea typeface="Tahoma" panose="020B0604030504040204" pitchFamily="34" charset="0"/>
              <a:cs typeface="Tahoma" panose="020B0604030504040204" pitchFamily="34" charset="0"/>
            </a:rPr>
            <a:t>Sau khi </a:t>
          </a:r>
          <a:r>
            <a:rPr lang="vi-VN" sz="2600" b="0" kern="1200" dirty="0" err="1">
              <a:latin typeface="Tahoma" panose="020B0604030504040204" pitchFamily="34" charset="0"/>
              <a:ea typeface="Tahoma" panose="020B0604030504040204" pitchFamily="34" charset="0"/>
              <a:cs typeface="Tahoma" panose="020B0604030504040204" pitchFamily="34" charset="0"/>
            </a:rPr>
            <a:t>được</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ủy</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quyền</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hãy</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đánh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giá</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tình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hình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và</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xác</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định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quá</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trình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hành</a:t>
          </a:r>
          <a:r>
            <a:rPr lang="vi-VN" sz="2600" b="0" kern="1200" dirty="0">
              <a:latin typeface="Tahoma" panose="020B0604030504040204" pitchFamily="34" charset="0"/>
              <a:ea typeface="Tahoma" panose="020B0604030504040204" pitchFamily="34" charset="0"/>
              <a:cs typeface="Tahoma" panose="020B0604030504040204" pitchFamily="34" charset="0"/>
            </a:rPr>
            <a:t> </a:t>
          </a:r>
          <a:r>
            <a:rPr lang="vi-VN" sz="2600" b="0" kern="1200" dirty="0" err="1">
              <a:latin typeface="Tahoma" panose="020B0604030504040204" pitchFamily="34" charset="0"/>
              <a:ea typeface="Tahoma" panose="020B0604030504040204" pitchFamily="34" charset="0"/>
              <a:cs typeface="Tahoma" panose="020B0604030504040204" pitchFamily="34" charset="0"/>
            </a:rPr>
            <a:t>động</a:t>
          </a:r>
          <a:endParaRPr lang="vi-VN" sz="2600" b="0" kern="1200" dirty="0">
            <a:latin typeface="Tahoma" panose="020B0604030504040204" pitchFamily="34" charset="0"/>
            <a:ea typeface="Tahoma" panose="020B0604030504040204" pitchFamily="34" charset="0"/>
            <a:cs typeface="Tahoma" panose="020B0604030504040204" pitchFamily="34" charset="0"/>
          </a:endParaRPr>
        </a:p>
      </dsp:txBody>
      <dsp:txXfrm>
        <a:off x="9397162" y="943189"/>
        <a:ext cx="2790268" cy="3969255"/>
      </dsp:txXfrm>
    </dsp:sp>
    <dsp:sp modelId="{F0D643A1-5B38-4EA2-A559-91F20C9BB8C6}">
      <dsp:nvSpPr>
        <dsp:cNvPr id="0" name=""/>
        <dsp:cNvSpPr/>
      </dsp:nvSpPr>
      <dsp:spPr>
        <a:xfrm>
          <a:off x="9397162" y="0"/>
          <a:ext cx="2790268" cy="943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60" tIns="124460" rIns="124460" bIns="124460" numCol="1" spcCol="1270" anchor="b" anchorCtr="0">
          <a:noAutofit/>
        </a:bodyPr>
        <a:lstStyle/>
        <a:p>
          <a:pPr marL="0" lvl="0" indent="0" algn="l" defTabSz="2178050">
            <a:lnSpc>
              <a:spcPct val="90000"/>
            </a:lnSpc>
            <a:spcBef>
              <a:spcPct val="0"/>
            </a:spcBef>
            <a:spcAft>
              <a:spcPct val="35000"/>
            </a:spcAft>
            <a:buNone/>
          </a:pPr>
          <a:r>
            <a:rPr lang="vi-VN" sz="4900" b="0" kern="1200" dirty="0">
              <a:latin typeface="Tahoma" panose="020B0604030504040204" pitchFamily="34" charset="0"/>
              <a:ea typeface="Tahoma" panose="020B0604030504040204" pitchFamily="34" charset="0"/>
              <a:cs typeface="Tahoma" panose="020B0604030504040204" pitchFamily="34" charset="0"/>
            </a:rPr>
            <a:t>3</a:t>
          </a:r>
        </a:p>
      </dsp:txBody>
      <dsp:txXfrm>
        <a:off x="9397162" y="0"/>
        <a:ext cx="2790268" cy="9431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7DF2-003F-47F3-9912-7A5708B925E0}">
      <dsp:nvSpPr>
        <dsp:cNvPr id="0" name=""/>
        <dsp:cNvSpPr/>
      </dsp:nvSpPr>
      <dsp:spPr>
        <a:xfrm>
          <a:off x="0" y="0"/>
          <a:ext cx="12192000" cy="1239738"/>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t>Để ngăn dữ liệu mới làm ô nhiễm bằng chứng, hãy niêm phong thiết bị trong hộp cách ly đúng cách</a:t>
          </a:r>
        </a:p>
      </dsp:txBody>
      <dsp:txXfrm>
        <a:off x="2562373" y="0"/>
        <a:ext cx="9629626" cy="1239738"/>
      </dsp:txXfrm>
    </dsp:sp>
    <dsp:sp modelId="{EC879D5D-D1FE-4939-B03E-0AB548E9E389}">
      <dsp:nvSpPr>
        <dsp:cNvPr id="0" name=""/>
        <dsp:cNvSpPr/>
      </dsp:nvSpPr>
      <dsp:spPr>
        <a:xfrm>
          <a:off x="123973" y="123973"/>
          <a:ext cx="2438400" cy="991790"/>
        </a:xfrm>
        <a:prstGeom prst="roundRect">
          <a:avLst>
            <a:gd name="adj" fmla="val 10000"/>
          </a:avLst>
        </a:prstGeom>
        <a:blipFill rotWithShape="1">
          <a:blip xmlns:r="http://schemas.openxmlformats.org/officeDocument/2006/relationships" r:embed="rId1"/>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20EDD-FDE9-4504-BA82-BDD7EDDE0E73}">
      <dsp:nvSpPr>
        <dsp:cNvPr id="0" name=""/>
        <dsp:cNvSpPr/>
      </dsp:nvSpPr>
      <dsp:spPr>
        <a:xfrm>
          <a:off x="0" y="1363712"/>
          <a:ext cx="12192000" cy="1239738"/>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t>Không sử dụng túi ni lông để đựng thiết bị di động bị thu giữ. Sử dụng các thùng chứa cách ly được khuyến nghị</a:t>
          </a:r>
        </a:p>
      </dsp:txBody>
      <dsp:txXfrm>
        <a:off x="2562373" y="1363712"/>
        <a:ext cx="9629626" cy="1239738"/>
      </dsp:txXfrm>
    </dsp:sp>
    <dsp:sp modelId="{BCECE377-7D2C-4722-8545-CE9386FFF96F}">
      <dsp:nvSpPr>
        <dsp:cNvPr id="0" name=""/>
        <dsp:cNvSpPr/>
      </dsp:nvSpPr>
      <dsp:spPr>
        <a:xfrm>
          <a:off x="123973" y="1487685"/>
          <a:ext cx="2438400" cy="991790"/>
        </a:xfrm>
        <a:prstGeom prst="roundRect">
          <a:avLst>
            <a:gd name="adj" fmla="val 10000"/>
          </a:avLst>
        </a:prstGeom>
        <a:blipFill rotWithShape="1">
          <a:blip xmlns:r="http://schemas.openxmlformats.org/officeDocument/2006/relationships" r:embed="rId2"/>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0F62B-67A4-4F35-9EB5-4330A6CD9CE0}">
      <dsp:nvSpPr>
        <dsp:cNvPr id="0" name=""/>
        <dsp:cNvSpPr/>
      </dsp:nvSpPr>
      <dsp:spPr>
        <a:xfrm>
          <a:off x="0" y="2727424"/>
          <a:ext cx="12192000" cy="1239738"/>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t>Xem xét trạng thái năng lượng của thiết bị di động bị thu giữ. Việc hết pin sẽ là một thảm họa vì dữ liệu quan trọng có thể nằm trong bộ nhớ dễ bay hơi phụ thuộc vào pin</a:t>
          </a:r>
        </a:p>
      </dsp:txBody>
      <dsp:txXfrm>
        <a:off x="2562373" y="2727424"/>
        <a:ext cx="9629626" cy="1239738"/>
      </dsp:txXfrm>
    </dsp:sp>
    <dsp:sp modelId="{AA108096-9B18-4217-9090-30A89895D57B}">
      <dsp:nvSpPr>
        <dsp:cNvPr id="0" name=""/>
        <dsp:cNvSpPr/>
      </dsp:nvSpPr>
      <dsp:spPr>
        <a:xfrm>
          <a:off x="123973" y="2851398"/>
          <a:ext cx="2438400" cy="991790"/>
        </a:xfrm>
        <a:prstGeom prst="roundRect">
          <a:avLst>
            <a:gd name="adj" fmla="val 10000"/>
          </a:avLst>
        </a:prstGeom>
        <a:blipFill rotWithShape="1">
          <a:blip xmlns:r="http://schemas.openxmlformats.org/officeDocument/2006/relationships" r:embed="rId3"/>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4295A4-01C2-4E04-9730-897F972C2CC5}">
      <dsp:nvSpPr>
        <dsp:cNvPr id="0" name=""/>
        <dsp:cNvSpPr/>
      </dsp:nvSpPr>
      <dsp:spPr>
        <a:xfrm>
          <a:off x="0" y="4091136"/>
          <a:ext cx="12192000" cy="1239738"/>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t>Xử lý và vận chuyển các thiết bị di động một cách cẩn thận vì chúng rất dễ vỡ và có thể dễ bị hư hỏng</a:t>
          </a:r>
        </a:p>
      </dsp:txBody>
      <dsp:txXfrm>
        <a:off x="2562373" y="4091136"/>
        <a:ext cx="9629626" cy="1239738"/>
      </dsp:txXfrm>
    </dsp:sp>
    <dsp:sp modelId="{13AB9BA2-FE40-48D0-AA4F-431DBB87479D}">
      <dsp:nvSpPr>
        <dsp:cNvPr id="0" name=""/>
        <dsp:cNvSpPr/>
      </dsp:nvSpPr>
      <dsp:spPr>
        <a:xfrm>
          <a:off x="123973" y="4215110"/>
          <a:ext cx="2438400" cy="991790"/>
        </a:xfrm>
        <a:prstGeom prst="roundRect">
          <a:avLst>
            <a:gd name="adj" fmla="val 10000"/>
          </a:avLst>
        </a:prstGeom>
        <a:blipFill rotWithShape="1">
          <a:blip xmlns:r="http://schemas.openxmlformats.org/officeDocument/2006/relationships" r:embed="rId4"/>
          <a:srcRect/>
          <a:stretch>
            <a:fillRect t="-11000" b="-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333B9-B2A7-4741-9997-6FC0D019986C}">
      <dsp:nvSpPr>
        <dsp:cNvPr id="0" name=""/>
        <dsp:cNvSpPr/>
      </dsp:nvSpPr>
      <dsp:spPr>
        <a:xfrm>
          <a:off x="0" y="3013"/>
          <a:ext cx="12192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98BFE-3E82-40EB-B8E9-BAA799A45020}">
      <dsp:nvSpPr>
        <dsp:cNvPr id="0" name=""/>
        <dsp:cNvSpPr/>
      </dsp:nvSpPr>
      <dsp:spPr>
        <a:xfrm>
          <a:off x="0" y="3013"/>
          <a:ext cx="2438400" cy="2055390"/>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vi-VN" sz="3800" kern="1200"/>
            <a:t>Nhận dạng điện thoại</a:t>
          </a:r>
        </a:p>
      </dsp:txBody>
      <dsp:txXfrm>
        <a:off x="0" y="3013"/>
        <a:ext cx="2438400" cy="2055390"/>
      </dsp:txXfrm>
    </dsp:sp>
    <dsp:sp modelId="{25DC3A13-E679-4D39-B1B0-92875D1EEA21}">
      <dsp:nvSpPr>
        <dsp:cNvPr id="0" name=""/>
        <dsp:cNvSpPr/>
      </dsp:nvSpPr>
      <dsp:spPr>
        <a:xfrm>
          <a:off x="2621279" y="50785"/>
          <a:ext cx="9570720" cy="955435"/>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Xác định thương hiệu, kiểu máy, hệ điều hành và </a:t>
          </a:r>
          <a:r>
            <a:rPr lang="vi-VN" sz="2300" kern="1200">
              <a:solidFill>
                <a:srgbClr val="FF0000"/>
              </a:solidFill>
            </a:rPr>
            <a:t>nhà cung cấp dịch vụ </a:t>
          </a:r>
          <a:r>
            <a:rPr lang="vi-VN" sz="2300" kern="1200"/>
            <a:t>mạng</a:t>
          </a:r>
        </a:p>
      </dsp:txBody>
      <dsp:txXfrm>
        <a:off x="2621279" y="50785"/>
        <a:ext cx="9570720" cy="955435"/>
      </dsp:txXfrm>
    </dsp:sp>
    <dsp:sp modelId="{34F94145-A8FC-4498-9030-0DB11159AB4D}">
      <dsp:nvSpPr>
        <dsp:cNvPr id="0" name=""/>
        <dsp:cNvSpPr/>
      </dsp:nvSpPr>
      <dsp:spPr>
        <a:xfrm>
          <a:off x="2438399" y="1006221"/>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F8861C-D84F-48B8-99C1-9EEFCE99F604}">
      <dsp:nvSpPr>
        <dsp:cNvPr id="0" name=""/>
        <dsp:cNvSpPr/>
      </dsp:nvSpPr>
      <dsp:spPr>
        <a:xfrm>
          <a:off x="2621279" y="1053992"/>
          <a:ext cx="9570720" cy="955435"/>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Nó có thể giúp chọn </a:t>
          </a:r>
          <a:r>
            <a:rPr lang="vi-VN" sz="2300" kern="1200">
              <a:solidFill>
                <a:srgbClr val="FF0000"/>
              </a:solidFill>
            </a:rPr>
            <a:t>một công cụ pháp y thích hợp</a:t>
          </a:r>
          <a:r>
            <a:rPr lang="vi-VN" sz="2300" kern="1200"/>
            <a:t> cho việc thu thập dữ liệu</a:t>
          </a:r>
        </a:p>
      </dsp:txBody>
      <dsp:txXfrm>
        <a:off x="2621279" y="1053992"/>
        <a:ext cx="9570720" cy="955435"/>
      </dsp:txXfrm>
    </dsp:sp>
    <dsp:sp modelId="{EBA89D23-9B5E-4D2D-A80D-B9A9C384D6CC}">
      <dsp:nvSpPr>
        <dsp:cNvPr id="0" name=""/>
        <dsp:cNvSpPr/>
      </dsp:nvSpPr>
      <dsp:spPr>
        <a:xfrm>
          <a:off x="2438399" y="2009428"/>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6E6D8F-4093-4F1B-B289-2D3089C43DF6}">
      <dsp:nvSpPr>
        <dsp:cNvPr id="0" name=""/>
        <dsp:cNvSpPr/>
      </dsp:nvSpPr>
      <dsp:spPr>
        <a:xfrm>
          <a:off x="0" y="2058404"/>
          <a:ext cx="12192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E99756-F3BD-4C1A-863D-7DA785F44EE2}">
      <dsp:nvSpPr>
        <dsp:cNvPr id="0" name=""/>
        <dsp:cNvSpPr/>
      </dsp:nvSpPr>
      <dsp:spPr>
        <a:xfrm>
          <a:off x="0" y="2058404"/>
          <a:ext cx="2438400" cy="2055390"/>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vi-VN" sz="3800" kern="1200"/>
            <a:t>Nhận dạng kết nối</a:t>
          </a:r>
        </a:p>
      </dsp:txBody>
      <dsp:txXfrm>
        <a:off x="0" y="2058404"/>
        <a:ext cx="2438400" cy="2055390"/>
      </dsp:txXfrm>
    </dsp:sp>
    <dsp:sp modelId="{650D3108-1AF9-4B93-8C0A-ED61ED50D1E2}">
      <dsp:nvSpPr>
        <dsp:cNvPr id="0" name=""/>
        <dsp:cNvSpPr/>
      </dsp:nvSpPr>
      <dsp:spPr>
        <a:xfrm>
          <a:off x="2621280" y="2090520"/>
          <a:ext cx="9570720" cy="64230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Xác định loại </a:t>
          </a:r>
          <a:r>
            <a:rPr lang="vi-VN" sz="2300" kern="1200">
              <a:solidFill>
                <a:srgbClr val="FF0000"/>
              </a:solidFill>
            </a:rPr>
            <a:t>kết nối </a:t>
          </a:r>
          <a:r>
            <a:rPr lang="vi-VN" sz="2300" kern="1200"/>
            <a:t>được sử dụng để kết nối với máy trạm pháp y</a:t>
          </a:r>
        </a:p>
      </dsp:txBody>
      <dsp:txXfrm>
        <a:off x="2621280" y="2090520"/>
        <a:ext cx="9570720" cy="642309"/>
      </dsp:txXfrm>
    </dsp:sp>
    <dsp:sp modelId="{7787672A-341E-4615-978E-3BF15940CBB1}">
      <dsp:nvSpPr>
        <dsp:cNvPr id="0" name=""/>
        <dsp:cNvSpPr/>
      </dsp:nvSpPr>
      <dsp:spPr>
        <a:xfrm>
          <a:off x="2438399" y="2732829"/>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07EF23-A518-4193-B4AA-94E309ECC44B}">
      <dsp:nvSpPr>
        <dsp:cNvPr id="0" name=""/>
        <dsp:cNvSpPr/>
      </dsp:nvSpPr>
      <dsp:spPr>
        <a:xfrm>
          <a:off x="2621280" y="2764945"/>
          <a:ext cx="9570720" cy="64230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Nó có thể là một cáp, Hồng ngoại hoặc Bluetooth</a:t>
          </a:r>
        </a:p>
      </dsp:txBody>
      <dsp:txXfrm>
        <a:off x="2621280" y="2764945"/>
        <a:ext cx="9570720" cy="642309"/>
      </dsp:txXfrm>
    </dsp:sp>
    <dsp:sp modelId="{35B77509-BDFF-4FDE-A047-8AB2B073F712}">
      <dsp:nvSpPr>
        <dsp:cNvPr id="0" name=""/>
        <dsp:cNvSpPr/>
      </dsp:nvSpPr>
      <dsp:spPr>
        <a:xfrm>
          <a:off x="2438399" y="3407254"/>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F17D71-52CA-4012-A98D-D580731EDBCD}">
      <dsp:nvSpPr>
        <dsp:cNvPr id="0" name=""/>
        <dsp:cNvSpPr/>
      </dsp:nvSpPr>
      <dsp:spPr>
        <a:xfrm>
          <a:off x="2621280" y="3439370"/>
          <a:ext cx="9570720" cy="64230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Điều này phụ thuộc vào điện thoại, công cụ pháp y và điều kiện mua lại</a:t>
          </a:r>
        </a:p>
      </dsp:txBody>
      <dsp:txXfrm>
        <a:off x="2621280" y="3439370"/>
        <a:ext cx="9570720" cy="642309"/>
      </dsp:txXfrm>
    </dsp:sp>
    <dsp:sp modelId="{ADC887EC-6456-4FFB-8AB4-82D1D8BB8531}">
      <dsp:nvSpPr>
        <dsp:cNvPr id="0" name=""/>
        <dsp:cNvSpPr/>
      </dsp:nvSpPr>
      <dsp:spPr>
        <a:xfrm>
          <a:off x="2438399" y="4081679"/>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0E6EC-07A1-4D5C-B8D5-06D16D614495}">
      <dsp:nvSpPr>
        <dsp:cNvPr id="0" name=""/>
        <dsp:cNvSpPr/>
      </dsp:nvSpPr>
      <dsp:spPr>
        <a:xfrm>
          <a:off x="0" y="4113795"/>
          <a:ext cx="12192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BB9B4-2AED-409B-B6B5-62E50F594BEF}">
      <dsp:nvSpPr>
        <dsp:cNvPr id="0" name=""/>
        <dsp:cNvSpPr/>
      </dsp:nvSpPr>
      <dsp:spPr>
        <a:xfrm>
          <a:off x="0" y="4113795"/>
          <a:ext cx="2438400" cy="205539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vi-VN" sz="3800" kern="1200"/>
            <a:t>Lựa chọn công cụ</a:t>
          </a:r>
        </a:p>
      </dsp:txBody>
      <dsp:txXfrm>
        <a:off x="0" y="4113795"/>
        <a:ext cx="2438400" cy="2055390"/>
      </dsp:txXfrm>
    </dsp:sp>
    <dsp:sp modelId="{2DB133A7-C17D-4D2B-8799-8CD35C7EA724}">
      <dsp:nvSpPr>
        <dsp:cNvPr id="0" name=""/>
        <dsp:cNvSpPr/>
      </dsp:nvSpPr>
      <dsp:spPr>
        <a:xfrm>
          <a:off x="2621279" y="4207131"/>
          <a:ext cx="9570720" cy="186671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Dựa trên kiểu thiết bị di động và kết nối, hãy chọn một công cụ pháp y có các khả năng sau: Usable,  Accurate, Verifiable, Comprehensive, Deterministic</a:t>
          </a:r>
        </a:p>
      </dsp:txBody>
      <dsp:txXfrm>
        <a:off x="2621279" y="4207131"/>
        <a:ext cx="9570720" cy="1866712"/>
      </dsp:txXfrm>
    </dsp:sp>
    <dsp:sp modelId="{B0769C89-7BB7-4248-88A4-8FD1A8D0CC05}">
      <dsp:nvSpPr>
        <dsp:cNvPr id="0" name=""/>
        <dsp:cNvSpPr/>
      </dsp:nvSpPr>
      <dsp:spPr>
        <a:xfrm>
          <a:off x="2438399" y="6073843"/>
          <a:ext cx="97536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12EF6-DD76-4147-873E-269100B2B97B}">
      <dsp:nvSpPr>
        <dsp:cNvPr id="0" name=""/>
        <dsp:cNvSpPr/>
      </dsp:nvSpPr>
      <dsp:spPr>
        <a:xfrm>
          <a:off x="0" y="304808"/>
          <a:ext cx="12192000" cy="911721"/>
        </a:xfrm>
        <a:prstGeom prst="round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vi-VN" sz="3900" kern="1200"/>
            <a:t>01 ON State</a:t>
          </a:r>
        </a:p>
      </dsp:txBody>
      <dsp:txXfrm>
        <a:off x="44507" y="349315"/>
        <a:ext cx="12102986" cy="822707"/>
      </dsp:txXfrm>
    </dsp:sp>
    <dsp:sp modelId="{832D6F53-4371-43F0-AF33-A8886B26B816}">
      <dsp:nvSpPr>
        <dsp:cNvPr id="0" name=""/>
        <dsp:cNvSpPr/>
      </dsp:nvSpPr>
      <dsp:spPr>
        <a:xfrm>
          <a:off x="0" y="1295400"/>
          <a:ext cx="12192000"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vi-VN" sz="2800" kern="1200"/>
            <a:t>Nếu thiết bị ở trạng thái "</a:t>
          </a:r>
          <a:r>
            <a:rPr lang="vi-VN" sz="2800" kern="1200">
              <a:solidFill>
                <a:srgbClr val="FF0000"/>
              </a:solidFill>
            </a:rPr>
            <a:t>ON</a:t>
          </a:r>
          <a:r>
            <a:rPr lang="vi-VN" sz="2800" kern="1200"/>
            <a:t>", KHÔNG chuyển nó thành “</a:t>
          </a:r>
          <a:r>
            <a:rPr lang="vi-VN" sz="2800" kern="1200">
              <a:solidFill>
                <a:srgbClr val="FF0000"/>
              </a:solidFill>
            </a:rPr>
            <a:t>OFF</a:t>
          </a:r>
          <a:r>
            <a:rPr lang="vi-VN" sz="2800" kern="1200"/>
            <a:t>", việc chuyển nó thành "TẮT" có thể kích hoạt tính năng khóa</a:t>
          </a:r>
        </a:p>
        <a:p>
          <a:pPr marL="285750" lvl="1" indent="-285750" algn="l" defTabSz="1244600">
            <a:lnSpc>
              <a:spcPct val="90000"/>
            </a:lnSpc>
            <a:spcBef>
              <a:spcPct val="0"/>
            </a:spcBef>
            <a:spcAft>
              <a:spcPct val="20000"/>
            </a:spcAft>
            <a:buChar char="•"/>
          </a:pPr>
          <a:r>
            <a:rPr lang="vi-VN" sz="2800" kern="1200"/>
            <a:t>Ghi lại tất cả </a:t>
          </a:r>
          <a:r>
            <a:rPr lang="vi-VN" sz="2800" kern="1200">
              <a:solidFill>
                <a:srgbClr val="FF0000"/>
              </a:solidFill>
            </a:rPr>
            <a:t>thông tin trên màn hình </a:t>
          </a:r>
          <a:r>
            <a:rPr lang="vi-VN" sz="2800" kern="1200"/>
            <a:t>(ảnh chụp, nếu có thể)</a:t>
          </a:r>
        </a:p>
        <a:p>
          <a:pPr marL="285750" lvl="1" indent="-285750" algn="l" defTabSz="1244600">
            <a:lnSpc>
              <a:spcPct val="90000"/>
            </a:lnSpc>
            <a:spcBef>
              <a:spcPct val="0"/>
            </a:spcBef>
            <a:spcAft>
              <a:spcPct val="20000"/>
            </a:spcAft>
            <a:buChar char="•"/>
          </a:pPr>
          <a:r>
            <a:rPr lang="vi-VN" sz="2800" kern="1200">
              <a:solidFill>
                <a:srgbClr val="FF0000"/>
              </a:solidFill>
            </a:rPr>
            <a:t>Tắt nguồn </a:t>
          </a:r>
          <a:r>
            <a:rPr lang="vi-VN" sz="2800" kern="1200"/>
            <a:t>trước khi vận chuyển (mang theo dây nguồn)</a:t>
          </a:r>
        </a:p>
      </dsp:txBody>
      <dsp:txXfrm>
        <a:off x="0" y="1295400"/>
        <a:ext cx="12192000" cy="1722240"/>
      </dsp:txXfrm>
    </dsp:sp>
    <dsp:sp modelId="{C961C3E4-E454-4AC6-B8F7-12AFD6E079A2}">
      <dsp:nvSpPr>
        <dsp:cNvPr id="0" name=""/>
        <dsp:cNvSpPr/>
      </dsp:nvSpPr>
      <dsp:spPr>
        <a:xfrm>
          <a:off x="0" y="3124196"/>
          <a:ext cx="12192000" cy="1092879"/>
        </a:xfrm>
        <a:prstGeom prst="roundRect">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02 OFF State</a:t>
          </a:r>
          <a:endParaRPr lang="vi-VN" sz="3900" kern="1200"/>
        </a:p>
      </dsp:txBody>
      <dsp:txXfrm>
        <a:off x="53350" y="3177546"/>
        <a:ext cx="12085300" cy="986179"/>
      </dsp:txXfrm>
    </dsp:sp>
    <dsp:sp modelId="{35C84531-5CD2-4007-98DB-B10416D4C92A}">
      <dsp:nvSpPr>
        <dsp:cNvPr id="0" name=""/>
        <dsp:cNvSpPr/>
      </dsp:nvSpPr>
      <dsp:spPr>
        <a:xfrm>
          <a:off x="0" y="4419600"/>
          <a:ext cx="121920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vi-VN" sz="2800" kern="1200"/>
            <a:t>Nếu thiết bị ở trạng thái “</a:t>
          </a:r>
          <a:r>
            <a:rPr lang="vi-VN" sz="2800" kern="1200">
              <a:solidFill>
                <a:srgbClr val="FF0000"/>
              </a:solidFill>
            </a:rPr>
            <a:t>OFF</a:t>
          </a:r>
          <a:r>
            <a:rPr lang="vi-VN" sz="2800" kern="1200"/>
            <a:t>", để nó ở chế độ “</a:t>
          </a:r>
          <a:r>
            <a:rPr lang="vi-VN" sz="2800" kern="1200">
              <a:solidFill>
                <a:srgbClr val="FF0000"/>
              </a:solidFill>
            </a:rPr>
            <a:t>OFF</a:t>
          </a:r>
          <a:r>
            <a:rPr lang="vi-VN" sz="2800" kern="1200"/>
            <a:t>"</a:t>
          </a:r>
        </a:p>
        <a:p>
          <a:pPr marL="285750" lvl="1" indent="-285750" algn="l" defTabSz="1244600">
            <a:lnSpc>
              <a:spcPct val="90000"/>
            </a:lnSpc>
            <a:spcBef>
              <a:spcPct val="0"/>
            </a:spcBef>
            <a:spcAft>
              <a:spcPct val="20000"/>
            </a:spcAft>
            <a:buChar char="•"/>
          </a:pPr>
          <a:r>
            <a:rPr lang="vi-VN" sz="2800" kern="1200"/>
            <a:t>Bật nó có thể thay đổi bằng chứng trên thiết bị (giống như máy tinh)</a:t>
          </a:r>
        </a:p>
      </dsp:txBody>
      <dsp:txXfrm>
        <a:off x="0" y="4419600"/>
        <a:ext cx="12192000" cy="1059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3B3EB-FDAD-4333-A3FB-B42A05E14255}">
      <dsp:nvSpPr>
        <dsp:cNvPr id="0" name=""/>
        <dsp:cNvSpPr/>
      </dsp:nvSpPr>
      <dsp:spPr>
        <a:xfrm>
          <a:off x="0" y="400949"/>
          <a:ext cx="121920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latin typeface="+mn-lt"/>
            </a:rPr>
            <a:t>Điều tra viên không nên trực tiếp làm việc trên các bằng chứng ban đầu. </a:t>
          </a:r>
          <a:r>
            <a:rPr lang="en-US" sz="2800" kern="1200">
              <a:solidFill>
                <a:prstClr val="white"/>
              </a:solidFill>
              <a:latin typeface="Arial" panose="020B0604020202020204" pitchFamily="34" charset="0"/>
              <a:ea typeface="+mn-ea"/>
              <a:cs typeface="+mn-cs"/>
            </a:rPr>
            <a:t>N</a:t>
          </a:r>
          <a:r>
            <a:rPr lang="vi-VN" sz="2800" kern="1200">
              <a:solidFill>
                <a:prstClr val="white"/>
              </a:solidFill>
              <a:latin typeface="Arial" panose="020B0604020202020204" pitchFamily="34" charset="0"/>
              <a:ea typeface="+mn-ea"/>
              <a:cs typeface="+mn-cs"/>
            </a:rPr>
            <a:t>ên </a:t>
          </a:r>
          <a:r>
            <a:rPr lang="vi-VN" sz="2800" kern="1200">
              <a:solidFill>
                <a:srgbClr val="FFFF00"/>
              </a:solidFill>
              <a:latin typeface="Arial" panose="020B0604020202020204" pitchFamily="34" charset="0"/>
              <a:ea typeface="+mn-ea"/>
              <a:cs typeface="+mn-cs"/>
            </a:rPr>
            <a:t>tạo </a:t>
          </a:r>
          <a:r>
            <a:rPr lang="en-US" sz="2800" kern="1200">
              <a:solidFill>
                <a:srgbClr val="FFFF00"/>
              </a:solidFill>
              <a:latin typeface="Arial" panose="020B0604020202020204" pitchFamily="34" charset="0"/>
              <a:ea typeface="+mn-ea"/>
              <a:cs typeface="+mn-cs"/>
            </a:rPr>
            <a:t>ảnh </a:t>
          </a:r>
          <a:r>
            <a:rPr lang="en-US" sz="2800" kern="1200">
              <a:solidFill>
                <a:prstClr val="white"/>
              </a:solidFill>
              <a:latin typeface="Arial" panose="020B0604020202020204" pitchFamily="34" charset="0"/>
              <a:ea typeface="+mn-ea"/>
              <a:cs typeface="+mn-cs"/>
            </a:rPr>
            <a:t>bằng chứng từ</a:t>
          </a:r>
          <a:r>
            <a:rPr lang="vi-VN" sz="2800" kern="1200">
              <a:solidFill>
                <a:prstClr val="white"/>
              </a:solidFill>
              <a:latin typeface="Arial" panose="020B0604020202020204" pitchFamily="34" charset="0"/>
              <a:ea typeface="+mn-ea"/>
              <a:cs typeface="+mn-cs"/>
            </a:rPr>
            <a:t> thiết bị di động thu được </a:t>
          </a:r>
          <a:r>
            <a:rPr lang="en-US" sz="2800" kern="1200">
              <a:solidFill>
                <a:prstClr val="white"/>
              </a:solidFill>
              <a:latin typeface="Arial" panose="020B0604020202020204" pitchFamily="34" charset="0"/>
              <a:ea typeface="+mn-ea"/>
              <a:cs typeface="+mn-cs"/>
            </a:rPr>
            <a:t>tại hiện trường vụ án</a:t>
          </a:r>
          <a:endParaRPr lang="vi-VN" sz="2800" kern="1200">
            <a:solidFill>
              <a:prstClr val="white"/>
            </a:solidFill>
            <a:latin typeface="Arial" panose="020B0604020202020204" pitchFamily="34" charset="0"/>
            <a:ea typeface="+mn-ea"/>
            <a:cs typeface="+mn-cs"/>
          </a:endParaRPr>
        </a:p>
      </dsp:txBody>
      <dsp:txXfrm>
        <a:off x="59399" y="460348"/>
        <a:ext cx="12073202" cy="1098002"/>
      </dsp:txXfrm>
    </dsp:sp>
    <dsp:sp modelId="{8D114F05-48E6-4FBE-B482-24093817B519}">
      <dsp:nvSpPr>
        <dsp:cNvPr id="0" name=""/>
        <dsp:cNvSpPr/>
      </dsp:nvSpPr>
      <dsp:spPr>
        <a:xfrm>
          <a:off x="0" y="1804950"/>
          <a:ext cx="121920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Việc </a:t>
          </a:r>
          <a:r>
            <a:rPr lang="vi-VN" sz="2800" kern="1200">
              <a:solidFill>
                <a:srgbClr val="FFFF00"/>
              </a:solidFill>
            </a:rPr>
            <a:t>trích xuất tệp </a:t>
          </a:r>
          <a:r>
            <a:rPr lang="vi-VN" sz="2800" kern="1200"/>
            <a:t>và </a:t>
          </a:r>
          <a:r>
            <a:rPr lang="vi-VN" sz="2800" kern="1200">
              <a:solidFill>
                <a:srgbClr val="FFFF00"/>
              </a:solidFill>
            </a:rPr>
            <a:t>phân tích </a:t>
          </a:r>
          <a:r>
            <a:rPr lang="en-US" sz="2800" kern="1200">
              <a:solidFill>
                <a:srgbClr val="FFFF00"/>
              </a:solidFill>
            </a:rPr>
            <a:t>điều tra </a:t>
          </a:r>
          <a:r>
            <a:rPr lang="vi-VN" sz="2800" kern="1200"/>
            <a:t>được tiến hành trên </a:t>
          </a:r>
          <a:r>
            <a:rPr lang="en-US" sz="2800" kern="1200">
              <a:solidFill>
                <a:prstClr val="white"/>
              </a:solidFill>
              <a:latin typeface="Arial" panose="020B0604020202020204" pitchFamily="34" charset="0"/>
              <a:ea typeface="+mn-ea"/>
              <a:cs typeface="+mn-cs"/>
            </a:rPr>
            <a:t>bản</a:t>
          </a:r>
          <a:r>
            <a:rPr lang="vi-VN" sz="2800" kern="1200"/>
            <a:t> ảnh để giữ </a:t>
          </a:r>
          <a:r>
            <a:rPr lang="en-US" sz="2800" kern="1200">
              <a:solidFill>
                <a:prstClr val="white"/>
              </a:solidFill>
              <a:latin typeface="Arial" panose="020B0604020202020204" pitchFamily="34" charset="0"/>
              <a:ea typeface="+mn-ea"/>
              <a:cs typeface="+mn-cs"/>
            </a:rPr>
            <a:t>toàn vẹn</a:t>
          </a:r>
          <a:r>
            <a:rPr lang="vi-VN" sz="2800" kern="1200">
              <a:solidFill>
                <a:prstClr val="white"/>
              </a:solidFill>
              <a:latin typeface="Arial" panose="020B0604020202020204" pitchFamily="34" charset="0"/>
              <a:ea typeface="+mn-ea"/>
              <a:cs typeface="+mn-cs"/>
            </a:rPr>
            <a:t> </a:t>
          </a:r>
          <a:r>
            <a:rPr lang="en-US" sz="2800" kern="1200">
              <a:solidFill>
                <a:prstClr val="white"/>
              </a:solidFill>
              <a:latin typeface="Arial" panose="020B0604020202020204" pitchFamily="34" charset="0"/>
              <a:ea typeface="+mn-ea"/>
              <a:cs typeface="+mn-cs"/>
            </a:rPr>
            <a:t>cho </a:t>
          </a:r>
          <a:r>
            <a:rPr lang="vi-VN" sz="2800" kern="1200">
              <a:solidFill>
                <a:prstClr val="white"/>
              </a:solidFill>
              <a:latin typeface="Arial" panose="020B0604020202020204" pitchFamily="34" charset="0"/>
              <a:ea typeface="+mn-ea"/>
              <a:cs typeface="+mn-cs"/>
            </a:rPr>
            <a:t>bằng chứng</a:t>
          </a:r>
        </a:p>
      </dsp:txBody>
      <dsp:txXfrm>
        <a:off x="59399" y="1864349"/>
        <a:ext cx="12073202" cy="1098002"/>
      </dsp:txXfrm>
    </dsp:sp>
    <dsp:sp modelId="{934D9844-75AD-456E-B5E7-2879E06CEE2E}">
      <dsp:nvSpPr>
        <dsp:cNvPr id="0" name=""/>
        <dsp:cNvSpPr/>
      </dsp:nvSpPr>
      <dsp:spPr>
        <a:xfrm>
          <a:off x="0" y="3208950"/>
          <a:ext cx="121920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solidFill>
                <a:srgbClr val="FFFF00"/>
              </a:solidFill>
            </a:rPr>
            <a:t>Thành phần điện thoại di động</a:t>
          </a:r>
          <a:r>
            <a:rPr lang="vi-VN" sz="2800" kern="1200"/>
            <a:t> có thể lưu trữ hình ảnh:</a:t>
          </a:r>
        </a:p>
      </dsp:txBody>
      <dsp:txXfrm>
        <a:off x="59399" y="3268349"/>
        <a:ext cx="12073202" cy="1098002"/>
      </dsp:txXfrm>
    </dsp:sp>
    <dsp:sp modelId="{12FF1AED-6DF4-40E7-937B-0E65B37AB184}">
      <dsp:nvSpPr>
        <dsp:cNvPr id="0" name=""/>
        <dsp:cNvSpPr/>
      </dsp:nvSpPr>
      <dsp:spPr>
        <a:xfrm>
          <a:off x="0" y="4425750"/>
          <a:ext cx="12192000" cy="134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vi-VN" sz="2800" kern="1200"/>
            <a:t>Bộ nhớ điện thoại di động</a:t>
          </a:r>
        </a:p>
        <a:p>
          <a:pPr marL="285750" lvl="1" indent="-285750" algn="l" defTabSz="1244600">
            <a:lnSpc>
              <a:spcPct val="90000"/>
            </a:lnSpc>
            <a:spcBef>
              <a:spcPct val="0"/>
            </a:spcBef>
            <a:spcAft>
              <a:spcPct val="20000"/>
            </a:spcAft>
            <a:buChar char="•"/>
          </a:pPr>
          <a:r>
            <a:rPr lang="vi-VN" sz="2800" kern="1200"/>
            <a:t>Thẻ nhớ SD </a:t>
          </a:r>
        </a:p>
        <a:p>
          <a:pPr marL="285750" lvl="1" indent="-285750" algn="l" defTabSz="1244600">
            <a:lnSpc>
              <a:spcPct val="90000"/>
            </a:lnSpc>
            <a:spcBef>
              <a:spcPct val="0"/>
            </a:spcBef>
            <a:spcAft>
              <a:spcPct val="20000"/>
            </a:spcAft>
            <a:buChar char="•"/>
          </a:pPr>
          <a:r>
            <a:rPr lang="vi-VN" sz="2800" kern="1200"/>
            <a:t> Bộ nhớ thẻ SIM</a:t>
          </a:r>
        </a:p>
      </dsp:txBody>
      <dsp:txXfrm>
        <a:off x="0" y="4425750"/>
        <a:ext cx="12192000" cy="13455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27.12.2022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27.12.2022</a:t>
            </a:fld>
            <a:endParaRPr lang="ru-R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104097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144258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3594260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416926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91F8C0C-5812-497D-B352-B5908CC200C0}" type="slidenum">
              <a:rPr lang="ru-RU" smtClean="0"/>
              <a:t>10</a:t>
            </a:fld>
            <a:endParaRPr lang="ru-RU"/>
          </a:p>
        </p:txBody>
      </p:sp>
    </p:spTree>
    <p:extLst>
      <p:ext uri="{BB962C8B-B14F-4D97-AF65-F5344CB8AC3E}">
        <p14:creationId xmlns:p14="http://schemas.microsoft.com/office/powerpoint/2010/main" val="2854032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96753"/>
            <a:ext cx="10363200" cy="2376264"/>
          </a:xfrm>
        </p:spPr>
        <p:txBody>
          <a:bodyPr anchor="b">
            <a:normAutofit/>
          </a:bodyPr>
          <a:lstStyle>
            <a:lvl1pPr>
              <a:defRPr sz="4000" b="1" baseline="0">
                <a:latin typeface="Arial" pitchFamily="34" charset="0"/>
                <a:cs typeface="Arial" pitchFamily="34" charset="0"/>
              </a:defRPr>
            </a:lvl1pPr>
          </a:lstStyle>
          <a:p>
            <a:r>
              <a:rPr lang="en-US" dirty="0"/>
              <a:t>Click to edit Master title style</a:t>
            </a:r>
            <a:r>
              <a:rPr lang="vi-VN" dirty="0"/>
              <a:t>. What should be If the title is too long?</a:t>
            </a:r>
            <a:endParaRPr lang="ru-RU" dirty="0"/>
          </a:p>
        </p:txBody>
      </p:sp>
      <p:sp>
        <p:nvSpPr>
          <p:cNvPr id="3" name="Subtitle 2"/>
          <p:cNvSpPr>
            <a:spLocks noGrp="1"/>
          </p:cNvSpPr>
          <p:nvPr>
            <p:ph type="subTitle" idx="1"/>
          </p:nvPr>
        </p:nvSpPr>
        <p:spPr>
          <a:xfrm>
            <a:off x="911424" y="3717032"/>
            <a:ext cx="10369152"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19200" y="990601"/>
            <a:ext cx="9652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6413210" y="6553200"/>
            <a:ext cx="4257897" cy="215444"/>
          </a:xfrm>
          <a:prstGeom prst="rect">
            <a:avLst/>
          </a:prstGeom>
          <a:noFill/>
        </p:spPr>
        <p:txBody>
          <a:bodyPr wrap="none" rtlCol="0">
            <a:spAutoFit/>
          </a:bodyPr>
          <a:lstStyle/>
          <a:p>
            <a:r>
              <a:rPr lang="vi-VN" sz="800" dirty="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7163411" y="6553200"/>
            <a:ext cx="3695242" cy="215444"/>
          </a:xfrm>
          <a:prstGeom prst="rect">
            <a:avLst/>
          </a:prstGeom>
          <a:noFill/>
        </p:spPr>
        <p:txBody>
          <a:bodyPr wrap="none" rtlCol="0">
            <a:spAutoFit/>
          </a:bodyPr>
          <a:lstStyle/>
          <a:p>
            <a:r>
              <a:rPr lang="vi-VN" sz="800" dirty="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0" y="762005"/>
            <a:ext cx="103632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6807200" y="6553200"/>
            <a:ext cx="3972562" cy="215444"/>
          </a:xfrm>
          <a:prstGeom prst="rect">
            <a:avLst/>
          </a:prstGeom>
          <a:noFill/>
        </p:spPr>
        <p:txBody>
          <a:bodyPr wrap="none" rtlCol="0">
            <a:spAutoFit/>
          </a:bodyPr>
          <a:lstStyle/>
          <a:p>
            <a:r>
              <a:rPr lang="vi-VN" sz="800" dirty="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00" y="609603"/>
            <a:ext cx="10178757"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8616800" y="6553200"/>
            <a:ext cx="2605200" cy="215444"/>
          </a:xfrm>
          <a:prstGeom prst="rect">
            <a:avLst/>
          </a:prstGeom>
          <a:noFill/>
        </p:spPr>
        <p:txBody>
          <a:bodyPr wrap="none" rtlCol="0">
            <a:spAutoFit/>
          </a:bodyPr>
          <a:lstStyle/>
          <a:p>
            <a:r>
              <a:rPr lang="vi-VN" sz="800" dirty="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14400"/>
            <a:ext cx="10501957"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143000"/>
            <a:ext cx="114808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04800" y="274638"/>
            <a:ext cx="11480800" cy="792163"/>
          </a:xfrm>
        </p:spPr>
        <p:txBody>
          <a:bodyPr/>
          <a:lstStyle>
            <a:lvl1pPr>
              <a:defRPr b="1" baseline="0">
                <a:solidFill>
                  <a:srgbClr val="FF0000"/>
                </a:solidFill>
                <a:latin typeface="Calibri" pitchFamily="34" charset="0"/>
              </a:defRPr>
            </a:lvl1pPr>
          </a:lstStyle>
          <a:p>
            <a:r>
              <a:rPr lang="vi-VN" dirty="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9600" y="1676400"/>
            <a:ext cx="11176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609600" y="2438400"/>
            <a:ext cx="11176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êu đề + Nội dung">
  <p:cSld name="1_Tiêu đề + Nội dung">
    <p:spTree>
      <p:nvGrpSpPr>
        <p:cNvPr id="1" name="Shape 24"/>
        <p:cNvGrpSpPr/>
        <p:nvPr/>
      </p:nvGrpSpPr>
      <p:grpSpPr>
        <a:xfrm>
          <a:off x="0" y="0"/>
          <a:ext cx="0" cy="0"/>
          <a:chOff x="0" y="0"/>
          <a:chExt cx="0" cy="0"/>
        </a:xfrm>
      </p:grpSpPr>
      <p:sp>
        <p:nvSpPr>
          <p:cNvPr id="25" name="Google Shape;25;p5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marL="914400" lvl="1" indent="-431800" algn="l">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56"/>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5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i="0" u="none" strike="noStrike" cap="none">
                <a:solidFill>
                  <a:srgbClr val="FFFF00"/>
                </a:solidFill>
                <a:latin typeface="Calibri"/>
                <a:ea typeface="Calibri"/>
                <a:cs typeface="Calibri"/>
                <a:sym typeface="Calibri"/>
              </a:defRPr>
            </a:lvl1pPr>
            <a:lvl2pPr marL="0" lvl="1" indent="0" algn="ctr">
              <a:spcBef>
                <a:spcPts val="0"/>
              </a:spcBef>
              <a:buNone/>
              <a:defRPr sz="3200" b="1" i="0" u="none" strike="noStrike" cap="none">
                <a:solidFill>
                  <a:srgbClr val="FFFF00"/>
                </a:solidFill>
                <a:latin typeface="Calibri"/>
                <a:ea typeface="Calibri"/>
                <a:cs typeface="Calibri"/>
                <a:sym typeface="Calibri"/>
              </a:defRPr>
            </a:lvl2pPr>
            <a:lvl3pPr marL="0" lvl="2" indent="0" algn="ctr">
              <a:spcBef>
                <a:spcPts val="0"/>
              </a:spcBef>
              <a:buNone/>
              <a:defRPr sz="3200" b="1" i="0" u="none" strike="noStrike" cap="none">
                <a:solidFill>
                  <a:srgbClr val="FFFF00"/>
                </a:solidFill>
                <a:latin typeface="Calibri"/>
                <a:ea typeface="Calibri"/>
                <a:cs typeface="Calibri"/>
                <a:sym typeface="Calibri"/>
              </a:defRPr>
            </a:lvl3pPr>
            <a:lvl4pPr marL="0" lvl="3" indent="0" algn="ctr">
              <a:spcBef>
                <a:spcPts val="0"/>
              </a:spcBef>
              <a:buNone/>
              <a:defRPr sz="3200" b="1" i="0" u="none" strike="noStrike" cap="none">
                <a:solidFill>
                  <a:srgbClr val="FFFF00"/>
                </a:solidFill>
                <a:latin typeface="Calibri"/>
                <a:ea typeface="Calibri"/>
                <a:cs typeface="Calibri"/>
                <a:sym typeface="Calibri"/>
              </a:defRPr>
            </a:lvl4pPr>
            <a:lvl5pPr marL="0" lvl="4" indent="0" algn="ctr">
              <a:spcBef>
                <a:spcPts val="0"/>
              </a:spcBef>
              <a:buNone/>
              <a:defRPr sz="3200" b="1" i="0" u="none" strike="noStrike" cap="none">
                <a:solidFill>
                  <a:srgbClr val="FFFF00"/>
                </a:solidFill>
                <a:latin typeface="Calibri"/>
                <a:ea typeface="Calibri"/>
                <a:cs typeface="Calibri"/>
                <a:sym typeface="Calibri"/>
              </a:defRPr>
            </a:lvl5pPr>
            <a:lvl6pPr marL="0" lvl="5" indent="0" algn="ctr">
              <a:spcBef>
                <a:spcPts val="0"/>
              </a:spcBef>
              <a:buNone/>
              <a:defRPr sz="3200" b="1" i="0" u="none" strike="noStrike" cap="none">
                <a:solidFill>
                  <a:srgbClr val="FFFF00"/>
                </a:solidFill>
                <a:latin typeface="Calibri"/>
                <a:ea typeface="Calibri"/>
                <a:cs typeface="Calibri"/>
                <a:sym typeface="Calibri"/>
              </a:defRPr>
            </a:lvl6pPr>
            <a:lvl7pPr marL="0" lvl="6" indent="0" algn="ctr">
              <a:spcBef>
                <a:spcPts val="0"/>
              </a:spcBef>
              <a:buNone/>
              <a:defRPr sz="3200" b="1" i="0" u="none" strike="noStrike" cap="none">
                <a:solidFill>
                  <a:srgbClr val="FFFF00"/>
                </a:solidFill>
                <a:latin typeface="Calibri"/>
                <a:ea typeface="Calibri"/>
                <a:cs typeface="Calibri"/>
                <a:sym typeface="Calibri"/>
              </a:defRPr>
            </a:lvl7pPr>
            <a:lvl8pPr marL="0" lvl="7" indent="0" algn="ctr">
              <a:spcBef>
                <a:spcPts val="0"/>
              </a:spcBef>
              <a:buNone/>
              <a:defRPr sz="3200" b="1" i="0" u="none" strike="noStrike" cap="none">
                <a:solidFill>
                  <a:srgbClr val="FFFF00"/>
                </a:solidFill>
                <a:latin typeface="Calibri"/>
                <a:ea typeface="Calibri"/>
                <a:cs typeface="Calibri"/>
                <a:sym typeface="Calibri"/>
              </a:defRPr>
            </a:lvl8pPr>
            <a:lvl9pPr marL="0" lvl="8" indent="0" algn="ctr">
              <a:spcBef>
                <a:spcPts val="0"/>
              </a:spcBef>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9" name="Google Shape;29;p56"/>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4959014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12192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dirty="0"/>
              <a:t>Click to edit Master text styles</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6882184"/>
          </a:xfrm>
          <a:noFill/>
        </p:spPr>
        <p:txBody>
          <a:bodyPr>
            <a:noAutofit/>
          </a:bodyPr>
          <a:lstStyle>
            <a:lvl1pPr>
              <a:defRPr sz="6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78000" y="533401"/>
            <a:ext cx="80772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2400" y="1676406"/>
            <a:ext cx="93218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2401" y="76201"/>
            <a:ext cx="3996267" cy="629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14402"/>
            <a:ext cx="10414000" cy="5267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7721606" y="6553200"/>
            <a:ext cx="3199915" cy="215444"/>
          </a:xfrm>
          <a:prstGeom prst="rect">
            <a:avLst/>
          </a:prstGeom>
          <a:noFill/>
        </p:spPr>
        <p:txBody>
          <a:bodyPr wrap="none" rtlCol="0">
            <a:spAutoFit/>
          </a:bodyPr>
          <a:lstStyle/>
          <a:p>
            <a:r>
              <a:rPr lang="vi-VN" sz="800" dirty="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Luật pháp An toàn thông tin - Bài 3: Quyền sở hữu trí tuệ</a:t>
            </a:r>
            <a:endParaRPr lang="ru-RU"/>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4" r:id="rId4"/>
    <p:sldLayoutId id="2147483655" r:id="rId5"/>
    <p:sldLayoutId id="2147483656" r:id="rId6"/>
    <p:sldLayoutId id="2147483657" r:id="rId7"/>
    <p:sldLayoutId id="2147483658" r:id="rId8"/>
    <p:sldLayoutId id="2147483661" r:id="rId9"/>
    <p:sldLayoutId id="2147483662" r:id="rId10"/>
    <p:sldLayoutId id="2147483663" r:id="rId11"/>
    <p:sldLayoutId id="2147483664" r:id="rId12"/>
    <p:sldLayoutId id="2147483665" r:id="rId13"/>
    <p:sldLayoutId id="2147483650" r:id="rId14"/>
    <p:sldLayoutId id="2147483659" r:id="rId15"/>
    <p:sldLayoutId id="2147483653" r:id="rId16"/>
    <p:sldLayoutId id="2147483667"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69.bin"/><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a:t>Chương 8</a:t>
            </a:r>
            <a:br>
              <a:rPr lang="en-US"/>
            </a:br>
            <a:r>
              <a:rPr lang="en-US"/>
              <a:t>ĐIỀU TRA THIẾT BỊ DI ĐỘNG</a:t>
            </a:r>
            <a:endParaRPr lang="vi-VN" dirty="0"/>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DFCA5-B9F0-B7A9-002F-64FC3B6711F2}"/>
              </a:ext>
            </a:extLst>
          </p:cNvPr>
          <p:cNvSpPr>
            <a:spLocks noGrp="1"/>
          </p:cNvSpPr>
          <p:nvPr>
            <p:ph type="title"/>
          </p:nvPr>
        </p:nvSpPr>
        <p:spPr/>
        <p:txBody>
          <a:bodyPr/>
          <a:lstStyle/>
          <a:p>
            <a:r>
              <a:rPr lang="en-US" sz="4400"/>
              <a:t>K</a:t>
            </a:r>
            <a:r>
              <a:rPr lang="vi-VN" sz="4400"/>
              <a:t>iến trúc </a:t>
            </a:r>
            <a:r>
              <a:rPr lang="en-US" sz="4400"/>
              <a:t>n</a:t>
            </a:r>
            <a:r>
              <a:rPr lang="vi-VN" sz="4400"/>
              <a:t>găn xếp </a:t>
            </a:r>
            <a:r>
              <a:rPr lang="en-US" sz="4400"/>
              <a:t>trên </a:t>
            </a:r>
            <a:r>
              <a:rPr lang="vi-VN" sz="4400"/>
              <a:t>Android</a:t>
            </a:r>
          </a:p>
        </p:txBody>
      </p:sp>
      <p:sp>
        <p:nvSpPr>
          <p:cNvPr id="4" name="Slide Number Placeholder 3">
            <a:extLst>
              <a:ext uri="{FF2B5EF4-FFF2-40B4-BE49-F238E27FC236}">
                <a16:creationId xmlns:a16="http://schemas.microsoft.com/office/drawing/2014/main" id="{D787AC7E-EC93-F519-0400-702ECDF04551}"/>
              </a:ext>
            </a:extLst>
          </p:cNvPr>
          <p:cNvSpPr>
            <a:spLocks noGrp="1"/>
          </p:cNvSpPr>
          <p:nvPr>
            <p:ph type="sldNum" sz="quarter" idx="12"/>
          </p:nvPr>
        </p:nvSpPr>
        <p:spPr/>
        <p:txBody>
          <a:bodyPr/>
          <a:lstStyle/>
          <a:p>
            <a:fld id="{3E15BD7C-E074-4D4A-84C3-500EE5B9C190}" type="slidenum">
              <a:rPr lang="ru-RU" smtClean="0">
                <a:latin typeface="Tahoma" panose="020B0604030504040204" pitchFamily="34" charset="0"/>
                <a:ea typeface="Tahoma" panose="020B0604030504040204" pitchFamily="34" charset="0"/>
                <a:cs typeface="Tahoma" panose="020B0604030504040204" pitchFamily="34" charset="0"/>
              </a:rPr>
              <a:pPr/>
              <a:t>10</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Graphical user interface&#10;&#10;Description automatically generated">
            <a:extLst>
              <a:ext uri="{FF2B5EF4-FFF2-40B4-BE49-F238E27FC236}">
                <a16:creationId xmlns:a16="http://schemas.microsoft.com/office/drawing/2014/main" id="{1B5DE51D-53D3-7AFF-EA74-5DF1E21E6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29" y="997034"/>
            <a:ext cx="7739071" cy="5556166"/>
          </a:xfrm>
          <a:prstGeom prst="rect">
            <a:avLst/>
          </a:prstGeom>
        </p:spPr>
      </p:pic>
      <p:sp>
        <p:nvSpPr>
          <p:cNvPr id="6" name="TextBox 5">
            <a:extLst>
              <a:ext uri="{FF2B5EF4-FFF2-40B4-BE49-F238E27FC236}">
                <a16:creationId xmlns:a16="http://schemas.microsoft.com/office/drawing/2014/main" id="{9033E204-8DB2-7A2F-23F9-DEC2ABE946FF}"/>
              </a:ext>
            </a:extLst>
          </p:cNvPr>
          <p:cNvSpPr txBox="1"/>
          <p:nvPr/>
        </p:nvSpPr>
        <p:spPr>
          <a:xfrm>
            <a:off x="609600" y="1371160"/>
            <a:ext cx="685800" cy="33358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Trang </a:t>
            </a:r>
            <a:r>
              <a:rPr lang="vi-VN" sz="1200" dirty="0" err="1">
                <a:latin typeface="Tahoma" panose="020B0604030504040204" pitchFamily="34" charset="0"/>
                <a:ea typeface="Tahoma" panose="020B0604030504040204" pitchFamily="34" charset="0"/>
                <a:cs typeface="Tahoma" panose="020B0604030504040204" pitchFamily="34" charset="0"/>
              </a:rPr>
              <a:t>chủ</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27E8004A-3122-9A71-B218-1DB096A9250A}"/>
              </a:ext>
            </a:extLst>
          </p:cNvPr>
          <p:cNvSpPr txBox="1"/>
          <p:nvPr/>
        </p:nvSpPr>
        <p:spPr>
          <a:xfrm>
            <a:off x="2209800" y="1406021"/>
            <a:ext cx="762000"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Liên </a:t>
            </a:r>
            <a:r>
              <a:rPr lang="vi-VN" sz="1200" dirty="0" err="1">
                <a:latin typeface="Tahoma" panose="020B0604030504040204" pitchFamily="34" charset="0"/>
                <a:ea typeface="Tahoma" panose="020B0604030504040204" pitchFamily="34" charset="0"/>
                <a:cs typeface="Tahoma" panose="020B0604030504040204" pitchFamily="34" charset="0"/>
              </a:rPr>
              <a:t>lạc</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A89BC53-9AF5-84A0-38AD-2B60A9FEFE13}"/>
              </a:ext>
            </a:extLst>
          </p:cNvPr>
          <p:cNvSpPr txBox="1"/>
          <p:nvPr/>
        </p:nvSpPr>
        <p:spPr>
          <a:xfrm>
            <a:off x="3810000" y="1390897"/>
            <a:ext cx="762000"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Di </a:t>
            </a:r>
            <a:r>
              <a:rPr lang="vi-VN" sz="1200" dirty="0" err="1">
                <a:latin typeface="Tahoma" panose="020B0604030504040204" pitchFamily="34" charset="0"/>
                <a:ea typeface="Tahoma" panose="020B0604030504040204" pitchFamily="34" charset="0"/>
                <a:cs typeface="Tahoma" panose="020B0604030504040204" pitchFamily="34" charset="0"/>
              </a:rPr>
              <a:t>động</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48FF1C9A-93CE-358F-9EA2-958126A962F0}"/>
              </a:ext>
            </a:extLst>
          </p:cNvPr>
          <p:cNvSpPr txBox="1"/>
          <p:nvPr/>
        </p:nvSpPr>
        <p:spPr>
          <a:xfrm>
            <a:off x="5365763" y="1406021"/>
            <a:ext cx="762000"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duyệt</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D75A5857-DB32-0DA6-4155-52E049E10B09}"/>
              </a:ext>
            </a:extLst>
          </p:cNvPr>
          <p:cNvSpPr txBox="1"/>
          <p:nvPr/>
        </p:nvSpPr>
        <p:spPr>
          <a:xfrm>
            <a:off x="6921526" y="1406021"/>
            <a:ext cx="762000"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rm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a:t>
            </a:r>
          </a:p>
        </p:txBody>
      </p:sp>
      <p:sp>
        <p:nvSpPr>
          <p:cNvPr id="11" name="TextBox 10">
            <a:extLst>
              <a:ext uri="{FF2B5EF4-FFF2-40B4-BE49-F238E27FC236}">
                <a16:creationId xmlns:a16="http://schemas.microsoft.com/office/drawing/2014/main" id="{BA1161D6-4D10-E957-4F43-FE81CD38ECFA}"/>
              </a:ext>
            </a:extLst>
          </p:cNvPr>
          <p:cNvSpPr txBox="1"/>
          <p:nvPr/>
        </p:nvSpPr>
        <p:spPr>
          <a:xfrm>
            <a:off x="592952" y="2721804"/>
            <a:ext cx="1083448"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rm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gói</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8AA92D89-4D3B-AB6C-2C93-4E04F340A2F0}"/>
              </a:ext>
            </a:extLst>
          </p:cNvPr>
          <p:cNvSpPr txBox="1"/>
          <p:nvPr/>
        </p:nvSpPr>
        <p:spPr>
          <a:xfrm>
            <a:off x="2167974" y="2368805"/>
            <a:ext cx="1108626"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hoạt</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động</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A599D795-055E-8887-1264-FF64427694FA}"/>
              </a:ext>
            </a:extLst>
          </p:cNvPr>
          <p:cNvSpPr txBox="1"/>
          <p:nvPr/>
        </p:nvSpPr>
        <p:spPr>
          <a:xfrm>
            <a:off x="2167974" y="3000430"/>
            <a:ext cx="1083448" cy="35080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điện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thoại</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97898B9A-E336-E054-4696-1DED695B696F}"/>
              </a:ext>
            </a:extLst>
          </p:cNvPr>
          <p:cNvSpPr txBox="1"/>
          <p:nvPr/>
        </p:nvSpPr>
        <p:spPr>
          <a:xfrm>
            <a:off x="3712578" y="2390104"/>
            <a:ext cx="1038477"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cửa</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sổ</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0B322646-84E3-54E3-34E1-FD5A4A45F171}"/>
              </a:ext>
            </a:extLst>
          </p:cNvPr>
          <p:cNvSpPr txBox="1"/>
          <p:nvPr/>
        </p:nvSpPr>
        <p:spPr>
          <a:xfrm>
            <a:off x="3712578" y="3000430"/>
            <a:ext cx="1083448" cy="35238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tài</a:t>
            </a:r>
            <a:r>
              <a:rPr lang="vi-VN" sz="1200" dirty="0">
                <a:latin typeface="Tahoma" panose="020B0604030504040204" pitchFamily="34" charset="0"/>
                <a:ea typeface="Tahoma" panose="020B0604030504040204" pitchFamily="34" charset="0"/>
                <a:cs typeface="Tahoma" panose="020B0604030504040204" pitchFamily="34" charset="0"/>
              </a:rPr>
              <a:t> nguyên</a:t>
            </a:r>
          </a:p>
        </p:txBody>
      </p:sp>
      <p:sp>
        <p:nvSpPr>
          <p:cNvPr id="16" name="TextBox 15">
            <a:extLst>
              <a:ext uri="{FF2B5EF4-FFF2-40B4-BE49-F238E27FC236}">
                <a16:creationId xmlns:a16="http://schemas.microsoft.com/office/drawing/2014/main" id="{5ADFE9D1-A341-952C-7846-8B5B93DDB85F}"/>
              </a:ext>
            </a:extLst>
          </p:cNvPr>
          <p:cNvSpPr txBox="1"/>
          <p:nvPr/>
        </p:nvSpPr>
        <p:spPr>
          <a:xfrm>
            <a:off x="5223156" y="2377312"/>
            <a:ext cx="1038477"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100" dirty="0" err="1">
                <a:latin typeface="Tahoma" panose="020B0604030504040204" pitchFamily="34" charset="0"/>
                <a:ea typeface="Tahoma" panose="020B0604030504040204" pitchFamily="34" charset="0"/>
                <a:cs typeface="Tahoma" panose="020B0604030504040204" pitchFamily="34" charset="0"/>
              </a:rPr>
              <a:t>Các</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nhà</a:t>
            </a:r>
            <a:r>
              <a:rPr lang="vi-VN" sz="1100" dirty="0">
                <a:latin typeface="Tahoma" panose="020B0604030504040204" pitchFamily="34" charset="0"/>
                <a:ea typeface="Tahoma" panose="020B0604030504040204" pitchFamily="34" charset="0"/>
                <a:cs typeface="Tahoma" panose="020B0604030504040204" pitchFamily="34" charset="0"/>
              </a:rPr>
              <a:t> cung </a:t>
            </a:r>
            <a:r>
              <a:rPr lang="vi-VN" sz="1100" dirty="0" err="1">
                <a:latin typeface="Tahoma" panose="020B0604030504040204" pitchFamily="34" charset="0"/>
                <a:ea typeface="Tahoma" panose="020B0604030504040204" pitchFamily="34" charset="0"/>
                <a:cs typeface="Tahoma" panose="020B0604030504040204" pitchFamily="34" charset="0"/>
              </a:rPr>
              <a:t>cấp</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nội</a:t>
            </a:r>
            <a:r>
              <a:rPr lang="vi-VN" sz="1100" dirty="0">
                <a:latin typeface="Tahoma" panose="020B0604030504040204" pitchFamily="34" charset="0"/>
                <a:ea typeface="Tahoma" panose="020B0604030504040204" pitchFamily="34" charset="0"/>
                <a:cs typeface="Tahoma" panose="020B0604030504040204" pitchFamily="34" charset="0"/>
              </a:rPr>
              <a:t> dung</a:t>
            </a:r>
          </a:p>
        </p:txBody>
      </p:sp>
      <p:sp>
        <p:nvSpPr>
          <p:cNvPr id="17" name="TextBox 16">
            <a:extLst>
              <a:ext uri="{FF2B5EF4-FFF2-40B4-BE49-F238E27FC236}">
                <a16:creationId xmlns:a16="http://schemas.microsoft.com/office/drawing/2014/main" id="{CCD4CAD2-7FA9-7863-28DC-1AE380F14D6A}"/>
              </a:ext>
            </a:extLst>
          </p:cNvPr>
          <p:cNvSpPr txBox="1"/>
          <p:nvPr/>
        </p:nvSpPr>
        <p:spPr>
          <a:xfrm>
            <a:off x="5223156" y="3000430"/>
            <a:ext cx="1038477" cy="353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vị</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trí</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9A07129A-80F8-BEBC-8309-F24154185C25}"/>
              </a:ext>
            </a:extLst>
          </p:cNvPr>
          <p:cNvSpPr txBox="1"/>
          <p:nvPr/>
        </p:nvSpPr>
        <p:spPr>
          <a:xfrm>
            <a:off x="6671392" y="2387696"/>
            <a:ext cx="1098843" cy="3209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Hệ</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thống</a:t>
            </a:r>
            <a:r>
              <a:rPr lang="vi-VN" sz="1200" dirty="0">
                <a:latin typeface="Tahoma" panose="020B0604030504040204" pitchFamily="34" charset="0"/>
                <a:ea typeface="Tahoma" panose="020B0604030504040204" pitchFamily="34" charset="0"/>
                <a:cs typeface="Tahoma" panose="020B0604030504040204" pitchFamily="34" charset="0"/>
              </a:rPr>
              <a:t> quan </a:t>
            </a:r>
            <a:r>
              <a:rPr lang="vi-VN" sz="1200" dirty="0" err="1">
                <a:latin typeface="Tahoma" panose="020B0604030504040204" pitchFamily="34" charset="0"/>
                <a:ea typeface="Tahoma" panose="020B0604030504040204" pitchFamily="34" charset="0"/>
                <a:cs typeface="Tahoma" panose="020B0604030504040204" pitchFamily="34" charset="0"/>
              </a:rPr>
              <a:t>sát</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C564D430-DAC8-AC28-CA3C-E4C390F39C34}"/>
              </a:ext>
            </a:extLst>
          </p:cNvPr>
          <p:cNvSpPr txBox="1"/>
          <p:nvPr/>
        </p:nvSpPr>
        <p:spPr>
          <a:xfrm>
            <a:off x="6687519" y="2997583"/>
            <a:ext cx="1038477" cy="353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thông </a:t>
            </a:r>
            <a:r>
              <a:rPr lang="vi-VN" sz="1200" dirty="0" err="1">
                <a:latin typeface="Tahoma" panose="020B0604030504040204" pitchFamily="34" charset="0"/>
                <a:ea typeface="Tahoma" panose="020B0604030504040204" pitchFamily="34" charset="0"/>
                <a:cs typeface="Tahoma" panose="020B0604030504040204" pitchFamily="34" charset="0"/>
              </a:rPr>
              <a:t>báo</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28AEBC9A-5466-C623-37A6-72F063B0596D}"/>
              </a:ext>
            </a:extLst>
          </p:cNvPr>
          <p:cNvSpPr txBox="1"/>
          <p:nvPr/>
        </p:nvSpPr>
        <p:spPr>
          <a:xfrm>
            <a:off x="1383087" y="3755470"/>
            <a:ext cx="1108625" cy="35080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bề</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mặt</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A933F59F-6505-1B5A-E6CD-D42E585DD4B9}"/>
              </a:ext>
            </a:extLst>
          </p:cNvPr>
          <p:cNvSpPr txBox="1"/>
          <p:nvPr/>
        </p:nvSpPr>
        <p:spPr>
          <a:xfrm>
            <a:off x="2863722" y="3753215"/>
            <a:ext cx="1083448" cy="35080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Media</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framework</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7A33EA28-98A5-97AD-A478-3018B0C6C760}"/>
              </a:ext>
            </a:extLst>
          </p:cNvPr>
          <p:cNvSpPr txBox="1"/>
          <p:nvPr/>
        </p:nvSpPr>
        <p:spPr>
          <a:xfrm>
            <a:off x="4333466" y="3753216"/>
            <a:ext cx="1083447" cy="34162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SQLite</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F5473D61-E431-72FC-1A56-BCB73A2DEF97}"/>
              </a:ext>
            </a:extLst>
          </p:cNvPr>
          <p:cNvSpPr txBox="1"/>
          <p:nvPr/>
        </p:nvSpPr>
        <p:spPr>
          <a:xfrm>
            <a:off x="1426720" y="4313254"/>
            <a:ext cx="1064991" cy="28451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OpenGL</a:t>
            </a:r>
            <a:r>
              <a:rPr lang="vi-VN" sz="1200" dirty="0">
                <a:latin typeface="Tahoma" panose="020B0604030504040204" pitchFamily="34" charset="0"/>
                <a:ea typeface="Tahoma" panose="020B0604030504040204" pitchFamily="34" charset="0"/>
                <a:cs typeface="Tahoma" panose="020B0604030504040204" pitchFamily="34" charset="0"/>
              </a:rPr>
              <a:t> | ES</a:t>
            </a:r>
          </a:p>
        </p:txBody>
      </p:sp>
      <p:sp>
        <p:nvSpPr>
          <p:cNvPr id="24" name="TextBox 23">
            <a:extLst>
              <a:ext uri="{FF2B5EF4-FFF2-40B4-BE49-F238E27FC236}">
                <a16:creationId xmlns:a16="http://schemas.microsoft.com/office/drawing/2014/main" id="{4314A8DD-3C7C-5EBE-B6D2-5428ACC7B020}"/>
              </a:ext>
            </a:extLst>
          </p:cNvPr>
          <p:cNvSpPr txBox="1"/>
          <p:nvPr/>
        </p:nvSpPr>
        <p:spPr>
          <a:xfrm>
            <a:off x="2863722" y="4267200"/>
            <a:ext cx="1083448" cy="3757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FreeType</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73D55B4F-641B-0A94-3EB3-2B58C85684AD}"/>
              </a:ext>
            </a:extLst>
          </p:cNvPr>
          <p:cNvSpPr txBox="1"/>
          <p:nvPr/>
        </p:nvSpPr>
        <p:spPr>
          <a:xfrm>
            <a:off x="4322887" y="4299989"/>
            <a:ext cx="1094026" cy="32459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WebKit</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B44450DF-09BA-2A28-F272-2CBFEA61E081}"/>
              </a:ext>
            </a:extLst>
          </p:cNvPr>
          <p:cNvSpPr txBox="1"/>
          <p:nvPr/>
        </p:nvSpPr>
        <p:spPr>
          <a:xfrm>
            <a:off x="1397284" y="4855374"/>
            <a:ext cx="1080230" cy="30648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SGL</a:t>
            </a:r>
          </a:p>
        </p:txBody>
      </p:sp>
      <p:sp>
        <p:nvSpPr>
          <p:cNvPr id="27" name="TextBox 26">
            <a:extLst>
              <a:ext uri="{FF2B5EF4-FFF2-40B4-BE49-F238E27FC236}">
                <a16:creationId xmlns:a16="http://schemas.microsoft.com/office/drawing/2014/main" id="{90342FF0-121F-0DC5-5E3F-010C7DC44FA0}"/>
              </a:ext>
            </a:extLst>
          </p:cNvPr>
          <p:cNvSpPr txBox="1"/>
          <p:nvPr/>
        </p:nvSpPr>
        <p:spPr>
          <a:xfrm>
            <a:off x="2876274" y="4821337"/>
            <a:ext cx="1070896" cy="33104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SSL</a:t>
            </a:r>
          </a:p>
        </p:txBody>
      </p:sp>
      <p:sp>
        <p:nvSpPr>
          <p:cNvPr id="28" name="TextBox 27">
            <a:extLst>
              <a:ext uri="{FF2B5EF4-FFF2-40B4-BE49-F238E27FC236}">
                <a16:creationId xmlns:a16="http://schemas.microsoft.com/office/drawing/2014/main" id="{65CA9156-D529-695F-6E67-F58E6AFB486E}"/>
              </a:ext>
            </a:extLst>
          </p:cNvPr>
          <p:cNvSpPr txBox="1"/>
          <p:nvPr/>
        </p:nvSpPr>
        <p:spPr>
          <a:xfrm>
            <a:off x="4329657" y="4845898"/>
            <a:ext cx="1087256" cy="30391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libc</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2379ACB5-6093-A218-281E-BB35D8EFBA79}"/>
              </a:ext>
            </a:extLst>
          </p:cNvPr>
          <p:cNvSpPr txBox="1"/>
          <p:nvPr/>
        </p:nvSpPr>
        <p:spPr>
          <a:xfrm>
            <a:off x="6053020" y="4169128"/>
            <a:ext cx="1338379" cy="353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algn="ctr"/>
            <a:r>
              <a:rPr lang="vi-VN" sz="1200" dirty="0">
                <a:latin typeface="Tahoma" panose="020B0604030504040204" pitchFamily="34" charset="0"/>
                <a:ea typeface="Tahoma" panose="020B0604030504040204" pitchFamily="34" charset="0"/>
                <a:cs typeface="Tahoma" panose="020B0604030504040204" pitchFamily="34" charset="0"/>
              </a:rPr>
              <a:t>Thư </a:t>
            </a:r>
            <a:r>
              <a:rPr lang="vi-VN" sz="1200" dirty="0" err="1">
                <a:latin typeface="Tahoma" panose="020B0604030504040204" pitchFamily="34" charset="0"/>
                <a:ea typeface="Tahoma" panose="020B0604030504040204" pitchFamily="34" charset="0"/>
                <a:cs typeface="Tahoma" panose="020B0604030504040204" pitchFamily="34" charset="0"/>
              </a:rPr>
              <a:t>viện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lõi</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BB738D68-CCAA-9547-9360-70A69981B59A}"/>
              </a:ext>
            </a:extLst>
          </p:cNvPr>
          <p:cNvSpPr txBox="1"/>
          <p:nvPr/>
        </p:nvSpPr>
        <p:spPr>
          <a:xfrm>
            <a:off x="6018757" y="4719634"/>
            <a:ext cx="1372642" cy="2819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Máy</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ảo</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Dalvik</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970D4C2B-B39A-BE9A-6892-C8EB0C91A63F}"/>
              </a:ext>
            </a:extLst>
          </p:cNvPr>
          <p:cNvSpPr txBox="1"/>
          <p:nvPr/>
        </p:nvSpPr>
        <p:spPr>
          <a:xfrm>
            <a:off x="4369360" y="6075967"/>
            <a:ext cx="1411278" cy="3354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điều</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khiển</a:t>
            </a:r>
            <a:r>
              <a:rPr lang="vi-VN" sz="1200" dirty="0">
                <a:latin typeface="Tahoma" panose="020B0604030504040204" pitchFamily="34" charset="0"/>
                <a:ea typeface="Tahoma" panose="020B0604030504040204" pitchFamily="34" charset="0"/>
                <a:cs typeface="Tahoma" panose="020B0604030504040204" pitchFamily="34" charset="0"/>
              </a:rPr>
              <a:t> âm thanh</a:t>
            </a:r>
          </a:p>
        </p:txBody>
      </p:sp>
      <p:sp>
        <p:nvSpPr>
          <p:cNvPr id="34" name="TextBox 33">
            <a:extLst>
              <a:ext uri="{FF2B5EF4-FFF2-40B4-BE49-F238E27FC236}">
                <a16:creationId xmlns:a16="http://schemas.microsoft.com/office/drawing/2014/main" id="{EA117CA6-EB9F-A1FF-BE7D-A8CE969824E0}"/>
              </a:ext>
            </a:extLst>
          </p:cNvPr>
          <p:cNvSpPr txBox="1"/>
          <p:nvPr/>
        </p:nvSpPr>
        <p:spPr>
          <a:xfrm>
            <a:off x="6297732" y="6046926"/>
            <a:ext cx="1385794" cy="37235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Quản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lý</a:t>
            </a:r>
            <a:r>
              <a:rPr lang="vi-VN" sz="1200" dirty="0">
                <a:latin typeface="Tahoma" panose="020B0604030504040204" pitchFamily="34" charset="0"/>
                <a:ea typeface="Tahoma" panose="020B0604030504040204" pitchFamily="34" charset="0"/>
                <a:cs typeface="Tahoma" panose="020B0604030504040204" pitchFamily="34" charset="0"/>
              </a:rPr>
              <a:t> năng </a:t>
            </a:r>
            <a:r>
              <a:rPr lang="vi-VN" sz="1200" dirty="0" err="1">
                <a:latin typeface="Tahoma" panose="020B0604030504040204" pitchFamily="34" charset="0"/>
                <a:ea typeface="Tahoma" panose="020B0604030504040204" pitchFamily="34" charset="0"/>
                <a:cs typeface="Tahoma" panose="020B0604030504040204" pitchFamily="34" charset="0"/>
              </a:rPr>
              <a:t>lượng</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FE11AB0B-5DDD-E084-AF3D-D2FAAE8EEDA3}"/>
              </a:ext>
            </a:extLst>
          </p:cNvPr>
          <p:cNvSpPr txBox="1"/>
          <p:nvPr/>
        </p:nvSpPr>
        <p:spPr>
          <a:xfrm>
            <a:off x="4379922" y="5587433"/>
            <a:ext cx="1390154" cy="37575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100" dirty="0" err="1">
                <a:latin typeface="Tahoma" panose="020B0604030504040204" pitchFamily="34" charset="0"/>
                <a:ea typeface="Tahoma" panose="020B0604030504040204" pitchFamily="34" charset="0"/>
                <a:cs typeface="Tahoma" panose="020B0604030504040204" pitchFamily="34" charset="0"/>
              </a:rPr>
              <a:t>Trình</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điều</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khiển</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bộ</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nhớ</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flash</a:t>
            </a:r>
            <a:endParaRPr lang="vi-VN" sz="110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71F79AAE-4E70-B931-D354-AAEB761BA889}"/>
              </a:ext>
            </a:extLst>
          </p:cNvPr>
          <p:cNvSpPr txBox="1"/>
          <p:nvPr/>
        </p:nvSpPr>
        <p:spPr>
          <a:xfrm>
            <a:off x="8001000" y="998671"/>
            <a:ext cx="4191000" cy="906329"/>
          </a:xfrm>
          <a:prstGeom prst="rect">
            <a:avLst/>
          </a:prstGeom>
          <a:noFill/>
        </p:spPr>
        <p:txBody>
          <a:bodyPr wrap="none" rtlCol="0" anchor="ctr" anchorCtr="0">
            <a:normAutofit/>
          </a:bodyPr>
          <a:lstStyle/>
          <a:p>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tiêu </a:t>
            </a:r>
            <a:r>
              <a:rPr lang="vi-VN" dirty="0" err="1">
                <a:latin typeface="Tahoma" panose="020B0604030504040204" pitchFamily="34" charset="0"/>
                <a:ea typeface="Tahoma" panose="020B0604030504040204" pitchFamily="34" charset="0"/>
                <a:cs typeface="Tahoma" panose="020B0604030504040204" pitchFamily="34" charset="0"/>
              </a:rPr>
              <a:t>chuẩn</a:t>
            </a:r>
            <a:r>
              <a:rPr lang="vi-VN" dirty="0">
                <a:latin typeface="Tahoma" panose="020B0604030504040204" pitchFamily="34" charset="0"/>
                <a:ea typeface="Tahoma" panose="020B0604030504040204" pitchFamily="34" charset="0"/>
                <a:cs typeface="Tahoma" panose="020B0604030504040204" pitchFamily="34" charset="0"/>
              </a:rPr>
              <a:t>, do </a:t>
            </a:r>
            <a:r>
              <a:rPr lang="vi-VN" dirty="0" err="1">
                <a:latin typeface="Tahoma" panose="020B0604030504040204" pitchFamily="34" charset="0"/>
                <a:ea typeface="Tahoma" panose="020B0604030504040204" pitchFamily="34" charset="0"/>
                <a:cs typeface="Tahoma" panose="020B0604030504040204" pitchFamily="34" charset="0"/>
              </a:rPr>
              <a:t>người</a:t>
            </a:r>
            <a:r>
              <a:rPr lang="vi-VN" dirty="0">
                <a:latin typeface="Tahoma" panose="020B0604030504040204" pitchFamily="34" charset="0"/>
                <a:ea typeface="Tahoma" panose="020B0604030504040204" pitchFamily="34" charset="0"/>
                <a:cs typeface="Tahoma" panose="020B0604030504040204" pitchFamily="34" charset="0"/>
              </a:rPr>
              <a:t> </a:t>
            </a:r>
          </a:p>
          <a:p>
            <a:r>
              <a:rPr lang="vi-VN" dirty="0" err="1">
                <a:latin typeface="Tahoma" panose="020B0604030504040204" pitchFamily="34" charset="0"/>
                <a:ea typeface="Tahoma" panose="020B0604030504040204" pitchFamily="34" charset="0"/>
                <a:cs typeface="Tahoma" panose="020B0604030504040204" pitchFamily="34" charset="0"/>
              </a:rPr>
              <a:t>dùng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xác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định</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5F9EFF24-CCE1-18A5-FCC2-5FBCBD6C67B3}"/>
              </a:ext>
            </a:extLst>
          </p:cNvPr>
          <p:cNvSpPr txBox="1"/>
          <p:nvPr/>
        </p:nvSpPr>
        <p:spPr>
          <a:xfrm>
            <a:off x="8001000" y="1905000"/>
            <a:ext cx="4191000" cy="1676400"/>
          </a:xfrm>
          <a:prstGeom prst="rect">
            <a:avLst/>
          </a:prstGeom>
          <a:noFill/>
        </p:spPr>
        <p:txBody>
          <a:bodyPr wrap="none" rtlCol="0" anchor="ctr" anchorCtr="0">
            <a:normAutofit/>
          </a:bodyPr>
          <a:lstStyle/>
          <a:p>
            <a:r>
              <a:rPr lang="vi-VN" dirty="0" err="1">
                <a:latin typeface="Tahoma" panose="020B0604030504040204" pitchFamily="34" charset="0"/>
                <a:ea typeface="Tahoma" panose="020B0604030504040204" pitchFamily="34" charset="0"/>
                <a:cs typeface="Tahoma" panose="020B0604030504040204" pitchFamily="34" charset="0"/>
              </a:rPr>
              <a:t>Hỗ</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trợ</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endParaRPr lang="vi-VN" dirty="0">
              <a:latin typeface="Tahoma" panose="020B0604030504040204" pitchFamily="34" charset="0"/>
              <a:ea typeface="Tahoma" panose="020B0604030504040204" pitchFamily="34" charset="0"/>
              <a:cs typeface="Tahoma" panose="020B0604030504040204" pitchFamily="34" charset="0"/>
            </a:endParaRPr>
          </a:p>
          <a:p>
            <a:r>
              <a:rPr lang="vi-VN" dirty="0">
                <a:latin typeface="Tahoma" panose="020B0604030504040204" pitchFamily="34" charset="0"/>
                <a:ea typeface="Tahoma" panose="020B0604030504040204" pitchFamily="34" charset="0"/>
                <a:cs typeface="Tahoma" panose="020B0604030504040204" pitchFamily="34" charset="0"/>
              </a:rPr>
              <a:t>Giao </a:t>
            </a:r>
            <a:r>
              <a:rPr lang="vi-VN" dirty="0" err="1">
                <a:latin typeface="Tahoma" panose="020B0604030504040204" pitchFamily="34" charset="0"/>
                <a:ea typeface="Tahoma" panose="020B0604030504040204" pitchFamily="34" charset="0"/>
                <a:cs typeface="Tahoma" panose="020B0604030504040204" pitchFamily="34" charset="0"/>
              </a:rPr>
              <a:t>diện</a:t>
            </a:r>
            <a:r>
              <a:rPr lang="vi-VN" dirty="0">
                <a:latin typeface="Tahoma" panose="020B0604030504040204" pitchFamily="34" charset="0"/>
                <a:ea typeface="Tahoma" panose="020B0604030504040204" pitchFamily="34" charset="0"/>
                <a:cs typeface="Tahoma" panose="020B0604030504040204" pitchFamily="34" charset="0"/>
              </a:rPr>
              <a:t> API</a:t>
            </a:r>
          </a:p>
        </p:txBody>
      </p:sp>
      <p:sp>
        <p:nvSpPr>
          <p:cNvPr id="41" name="TextBox 40">
            <a:extLst>
              <a:ext uri="{FF2B5EF4-FFF2-40B4-BE49-F238E27FC236}">
                <a16:creationId xmlns:a16="http://schemas.microsoft.com/office/drawing/2014/main" id="{650C2579-FDD7-101A-150A-E8DFB9F7935E}"/>
              </a:ext>
            </a:extLst>
          </p:cNvPr>
          <p:cNvSpPr txBox="1"/>
          <p:nvPr/>
        </p:nvSpPr>
        <p:spPr>
          <a:xfrm>
            <a:off x="8000999" y="3566159"/>
            <a:ext cx="4191001" cy="1767841"/>
          </a:xfrm>
          <a:prstGeom prst="rect">
            <a:avLst/>
          </a:prstGeom>
          <a:noFill/>
        </p:spPr>
        <p:txBody>
          <a:bodyPr wrap="none" rtlCol="0" anchor="ctr" anchorCtr="0">
            <a:normAutofit/>
          </a:bodyPr>
          <a:lstStyle/>
          <a:p>
            <a:r>
              <a:rPr lang="vi-VN" dirty="0">
                <a:latin typeface="Tahoma" panose="020B0604030504040204" pitchFamily="34" charset="0"/>
                <a:ea typeface="Tahoma" panose="020B0604030504040204" pitchFamily="34" charset="0"/>
                <a:cs typeface="Tahoma" panose="020B0604030504040204" pitchFamily="34" charset="0"/>
              </a:rPr>
              <a:t>Thư </a:t>
            </a:r>
            <a:r>
              <a:rPr lang="vi-VN" dirty="0" err="1">
                <a:latin typeface="Tahoma" panose="020B0604030504040204" pitchFamily="34" charset="0"/>
                <a:ea typeface="Tahoma" panose="020B0604030504040204" pitchFamily="34" charset="0"/>
                <a:cs typeface="Tahoma" panose="020B0604030504040204" pitchFamily="34" charset="0"/>
              </a:rPr>
              <a:t>viện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gốc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viết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bằng</a:t>
            </a:r>
            <a:r>
              <a:rPr lang="vi-VN" dirty="0">
                <a:latin typeface="Tahoma" panose="020B0604030504040204" pitchFamily="34" charset="0"/>
                <a:ea typeface="Tahoma" panose="020B0604030504040204" pitchFamily="34" charset="0"/>
                <a:cs typeface="Tahoma" panose="020B0604030504040204" pitchFamily="34" charset="0"/>
              </a:rPr>
              <a:t> C/C ++, </a:t>
            </a:r>
          </a:p>
          <a:p>
            <a:r>
              <a:rPr lang="vi-VN" dirty="0" err="1">
                <a:latin typeface="Tahoma" panose="020B0604030504040204" pitchFamily="34" charset="0"/>
                <a:ea typeface="Tahoma" panose="020B0604030504040204" pitchFamily="34" charset="0"/>
                <a:cs typeface="Tahoma" panose="020B0604030504040204" pitchFamily="34" charset="0"/>
              </a:rPr>
              <a:t>chịu</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trách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nhiệm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xử</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lý</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loại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dữ</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liệu</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p>
          <a:p>
            <a:r>
              <a:rPr lang="vi-VN" dirty="0" err="1">
                <a:latin typeface="Tahoma" panose="020B0604030504040204" pitchFamily="34" charset="0"/>
                <a:ea typeface="Tahoma" panose="020B0604030504040204" pitchFamily="34" charset="0"/>
                <a:cs typeface="Tahoma" panose="020B0604030504040204" pitchFamily="34" charset="0"/>
              </a:rPr>
              <a:t>khác</a:t>
            </a:r>
            <a:r>
              <a:rPr lang="vi-VN" dirty="0">
                <a:latin typeface="Tahoma" panose="020B0604030504040204" pitchFamily="34" charset="0"/>
                <a:ea typeface="Tahoma" panose="020B0604030504040204" pitchFamily="34" charset="0"/>
                <a:cs typeface="Tahoma" panose="020B0604030504040204" pitchFamily="34" charset="0"/>
              </a:rPr>
              <a:t> nhau</a:t>
            </a:r>
          </a:p>
          <a:p>
            <a:r>
              <a:rPr lang="vi-VN" dirty="0" err="1">
                <a:latin typeface="Tahoma" panose="020B0604030504040204" pitchFamily="34" charset="0"/>
                <a:ea typeface="Tahoma" panose="020B0604030504040204" pitchFamily="34" charset="0"/>
                <a:cs typeface="Tahoma" panose="020B0604030504040204" pitchFamily="34" charset="0"/>
              </a:rPr>
              <a:t>Máy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ảo</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xây </a:t>
            </a:r>
            <a:r>
              <a:rPr lang="vi-VN" dirty="0" err="1">
                <a:latin typeface="Tahoma" panose="020B0604030504040204" pitchFamily="34" charset="0"/>
                <a:ea typeface="Tahoma" panose="020B0604030504040204" pitchFamily="34" charset="0"/>
                <a:cs typeface="Tahoma" panose="020B0604030504040204" pitchFamily="34" charset="0"/>
              </a:rPr>
              <a:t>dựng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tùy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chỉnh</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671B0B66-0DE2-DB29-5CE2-E572D112F151}"/>
              </a:ext>
            </a:extLst>
          </p:cNvPr>
          <p:cNvSpPr txBox="1"/>
          <p:nvPr/>
        </p:nvSpPr>
        <p:spPr>
          <a:xfrm>
            <a:off x="8000999" y="5261428"/>
            <a:ext cx="4191001" cy="1215572"/>
          </a:xfrm>
          <a:prstGeom prst="rect">
            <a:avLst/>
          </a:prstGeom>
          <a:noFill/>
        </p:spPr>
        <p:txBody>
          <a:bodyPr wrap="none" rtlCol="0" anchor="ctr" anchorCtr="0">
            <a:normAutofit/>
          </a:bodyPr>
          <a:lstStyle/>
          <a:p>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xây </a:t>
            </a:r>
            <a:r>
              <a:rPr lang="vi-VN" dirty="0" err="1">
                <a:latin typeface="Tahoma" panose="020B0604030504040204" pitchFamily="34" charset="0"/>
                <a:ea typeface="Tahoma" panose="020B0604030504040204" pitchFamily="34" charset="0"/>
                <a:cs typeface="Tahoma" panose="020B0604030504040204" pitchFamily="34" charset="0"/>
              </a:rPr>
              <a:t>dựng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dựa</a:t>
            </a:r>
            <a:r>
              <a:rPr lang="vi-VN" dirty="0">
                <a:latin typeface="Tahoma" panose="020B0604030504040204" pitchFamily="34" charset="0"/>
                <a:ea typeface="Tahoma" panose="020B0604030504040204" pitchFamily="34" charset="0"/>
                <a:cs typeface="Tahoma" panose="020B0604030504040204" pitchFamily="34" charset="0"/>
              </a:rPr>
              <a:t> trên </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Nhân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Linux</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2.6</a:t>
            </a:r>
            <a:r>
              <a:rPr lang="vi-VN" dirty="0">
                <a:latin typeface="Tahoma" panose="020B0604030504040204" pitchFamily="34" charset="0"/>
                <a:ea typeface="Tahoma" panose="020B0604030504040204" pitchFamily="34" charset="0"/>
                <a:cs typeface="Tahoma" panose="020B0604030504040204" pitchFamily="34" charset="0"/>
              </a:rPr>
              <a:t>, </a:t>
            </a:r>
          </a:p>
          <a:p>
            <a:r>
              <a:rPr lang="vi-VN" dirty="0" err="1">
                <a:latin typeface="Tahoma" panose="020B0604030504040204" pitchFamily="34" charset="0"/>
                <a:ea typeface="Tahoma" panose="020B0604030504040204" pitchFamily="34" charset="0"/>
                <a:cs typeface="Tahoma" panose="020B0604030504040204" pitchFamily="34" charset="0"/>
              </a:rPr>
              <a:t>chịu</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trách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nhiệm</a:t>
            </a:r>
            <a:r>
              <a:rPr lang="vi-VN" dirty="0">
                <a:latin typeface="Tahoma" panose="020B0604030504040204" pitchFamily="34" charset="0"/>
                <a:ea typeface="Tahoma" panose="020B0604030504040204" pitchFamily="34" charset="0"/>
                <a:cs typeface="Tahoma" panose="020B0604030504040204" pitchFamily="34" charset="0"/>
              </a:rPr>
              <a:t> tương </a:t>
            </a:r>
            <a:r>
              <a:rPr lang="vi-VN" dirty="0" err="1">
                <a:latin typeface="Tahoma" panose="020B0604030504040204" pitchFamily="34" charset="0"/>
                <a:ea typeface="Tahoma" panose="020B0604030504040204" pitchFamily="34" charset="0"/>
                <a:cs typeface="Tahoma" panose="020B0604030504040204" pitchFamily="34" charset="0"/>
              </a:rPr>
              <a:t>tác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với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phần</a:t>
            </a:r>
            <a:r>
              <a:rPr lang="vi-VN" dirty="0">
                <a:latin typeface="Tahoma" panose="020B0604030504040204" pitchFamily="34" charset="0"/>
                <a:ea typeface="Tahoma" panose="020B0604030504040204" pitchFamily="34" charset="0"/>
                <a:cs typeface="Tahoma" panose="020B0604030504040204" pitchFamily="34" charset="0"/>
              </a:rPr>
              <a:t> </a:t>
            </a:r>
          </a:p>
          <a:p>
            <a:r>
              <a:rPr lang="vi-VN" dirty="0" err="1">
                <a:latin typeface="Tahoma" panose="020B0604030504040204" pitchFamily="34" charset="0"/>
                <a:ea typeface="Tahoma" panose="020B0604030504040204" pitchFamily="34" charset="0"/>
                <a:cs typeface="Tahoma" panose="020B0604030504040204" pitchFamily="34" charset="0"/>
              </a:rPr>
              <a:t>cứng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7338F9F-B838-1926-44A9-EB2A71AA90BA}"/>
              </a:ext>
            </a:extLst>
          </p:cNvPr>
          <p:cNvSpPr txBox="1"/>
          <p:nvPr/>
        </p:nvSpPr>
        <p:spPr>
          <a:xfrm>
            <a:off x="587615" y="6077915"/>
            <a:ext cx="1371600" cy="3315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điều</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khiển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bàn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phím</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43" name="TextBox 42">
            <a:extLst>
              <a:ext uri="{FF2B5EF4-FFF2-40B4-BE49-F238E27FC236}">
                <a16:creationId xmlns:a16="http://schemas.microsoft.com/office/drawing/2014/main" id="{5B646C69-E523-6E58-E979-02B5D3E636FA}"/>
              </a:ext>
            </a:extLst>
          </p:cNvPr>
          <p:cNvSpPr txBox="1"/>
          <p:nvPr/>
        </p:nvSpPr>
        <p:spPr>
          <a:xfrm>
            <a:off x="2500988" y="6053933"/>
            <a:ext cx="1371600" cy="37948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điều</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khiển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Wifi</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4A34289A-46C0-D0A4-E245-A969F0C2FCE4}"/>
              </a:ext>
            </a:extLst>
          </p:cNvPr>
          <p:cNvSpPr txBox="1"/>
          <p:nvPr/>
        </p:nvSpPr>
        <p:spPr>
          <a:xfrm>
            <a:off x="579996" y="5627666"/>
            <a:ext cx="1371600" cy="30648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điều</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khiển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hiển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thị</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45" name="TextBox 44">
            <a:extLst>
              <a:ext uri="{FF2B5EF4-FFF2-40B4-BE49-F238E27FC236}">
                <a16:creationId xmlns:a16="http://schemas.microsoft.com/office/drawing/2014/main" id="{D985F149-3228-23E6-7073-31AC3638529E}"/>
              </a:ext>
            </a:extLst>
          </p:cNvPr>
          <p:cNvSpPr txBox="1"/>
          <p:nvPr/>
        </p:nvSpPr>
        <p:spPr>
          <a:xfrm>
            <a:off x="2491711" y="5587433"/>
            <a:ext cx="1390154" cy="33330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Autofit/>
          </a:bodyPr>
          <a:lstStyle/>
          <a:p>
            <a:pPr algn="ctr"/>
            <a:r>
              <a:rPr lang="vi-VN" sz="1200" dirty="0" err="1">
                <a:latin typeface="Tahoma" panose="020B0604030504040204" pitchFamily="34" charset="0"/>
                <a:ea typeface="Tahoma" panose="020B0604030504040204" pitchFamily="34" charset="0"/>
                <a:cs typeface="Tahoma" panose="020B0604030504040204" pitchFamily="34" charset="0"/>
              </a:rPr>
              <a:t>Trình</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điều</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khiển</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máy</a:t>
            </a:r>
            <a:r>
              <a:rPr lang="vi-VN" sz="1200" dirty="0">
                <a:latin typeface="Tahoma" panose="020B0604030504040204" pitchFamily="34" charset="0"/>
                <a:ea typeface="Tahoma" panose="020B0604030504040204" pitchFamily="34" charset="0"/>
                <a:cs typeface="Tahoma" panose="020B0604030504040204" pitchFamily="34" charset="0"/>
              </a:rPr>
              <a:t> </a:t>
            </a:r>
            <a:r>
              <a:rPr lang="vi-VN" sz="1200" dirty="0" err="1">
                <a:latin typeface="Tahoma" panose="020B0604030504040204" pitchFamily="34" charset="0"/>
                <a:ea typeface="Tahoma" panose="020B0604030504040204" pitchFamily="34" charset="0"/>
                <a:cs typeface="Tahoma" panose="020B0604030504040204" pitchFamily="34" charset="0"/>
              </a:rPr>
              <a:t>ảnh</a:t>
            </a:r>
            <a:endParaRPr lang="vi-VN" sz="1200" dirty="0">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FC0621F2-1885-F896-C47C-75EC2FA10909}"/>
              </a:ext>
            </a:extLst>
          </p:cNvPr>
          <p:cNvSpPr txBox="1"/>
          <p:nvPr/>
        </p:nvSpPr>
        <p:spPr>
          <a:xfrm>
            <a:off x="6297732" y="5567616"/>
            <a:ext cx="1385794" cy="37294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normAutofit fontScale="92500" lnSpcReduction="10000"/>
          </a:bodyPr>
          <a:lstStyle/>
          <a:p>
            <a:pPr algn="ctr"/>
            <a:r>
              <a:rPr lang="vi-VN" sz="1100" dirty="0" err="1">
                <a:latin typeface="Tahoma" panose="020B0604030504040204" pitchFamily="34" charset="0"/>
                <a:ea typeface="Tahoma" panose="020B0604030504040204" pitchFamily="34" charset="0"/>
                <a:cs typeface="Tahoma" panose="020B0604030504040204" pitchFamily="34" charset="0"/>
              </a:rPr>
              <a:t>Trình</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điều</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khiển</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chất</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kết</a:t>
            </a:r>
            <a:r>
              <a:rPr lang="vi-VN" sz="1100" dirty="0">
                <a:latin typeface="Tahoma" panose="020B0604030504040204" pitchFamily="34" charset="0"/>
                <a:ea typeface="Tahoma" panose="020B0604030504040204" pitchFamily="34" charset="0"/>
                <a:cs typeface="Tahoma" panose="020B0604030504040204" pitchFamily="34" charset="0"/>
              </a:rPr>
              <a:t> </a:t>
            </a:r>
            <a:r>
              <a:rPr lang="vi-VN" sz="1100" dirty="0" err="1">
                <a:latin typeface="Tahoma" panose="020B0604030504040204" pitchFamily="34" charset="0"/>
                <a:ea typeface="Tahoma" panose="020B0604030504040204" pitchFamily="34" charset="0"/>
                <a:cs typeface="Tahoma" panose="020B0604030504040204" pitchFamily="34" charset="0"/>
              </a:rPr>
              <a:t>dính</a:t>
            </a:r>
            <a:endParaRPr lang="vi-VN"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94689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441D7-87AC-30E6-D478-505DB345068B}"/>
              </a:ext>
            </a:extLst>
          </p:cNvPr>
          <p:cNvSpPr>
            <a:spLocks noGrp="1"/>
          </p:cNvSpPr>
          <p:nvPr>
            <p:ph type="title"/>
          </p:nvPr>
        </p:nvSpPr>
        <p:spPr/>
        <p:txBody>
          <a:bodyPr/>
          <a:lstStyle/>
          <a:p>
            <a:r>
              <a:rPr lang="en-US"/>
              <a:t>Tiến</a:t>
            </a:r>
            <a:r>
              <a:rPr lang="vi-VN"/>
              <a:t> trình khởi động </a:t>
            </a:r>
            <a:r>
              <a:rPr lang="en-US"/>
              <a:t>A</a:t>
            </a:r>
            <a:r>
              <a:rPr lang="vi-VN"/>
              <a:t>ndroid</a:t>
            </a:r>
          </a:p>
        </p:txBody>
      </p:sp>
      <p:sp>
        <p:nvSpPr>
          <p:cNvPr id="4" name="Slide Number Placeholder 3">
            <a:extLst>
              <a:ext uri="{FF2B5EF4-FFF2-40B4-BE49-F238E27FC236}">
                <a16:creationId xmlns:a16="http://schemas.microsoft.com/office/drawing/2014/main" id="{EC7BEB3F-30F9-2864-3D8A-EDFB97BB121D}"/>
              </a:ext>
            </a:extLst>
          </p:cNvPr>
          <p:cNvSpPr>
            <a:spLocks noGrp="1"/>
          </p:cNvSpPr>
          <p:nvPr>
            <p:ph type="sldNum" sz="quarter" idx="12"/>
          </p:nvPr>
        </p:nvSpPr>
        <p:spPr/>
        <p:txBody>
          <a:bodyPr/>
          <a:lstStyle/>
          <a:p>
            <a:fld id="{3E15BD7C-E074-4D4A-84C3-500EE5B9C190}" type="slidenum">
              <a:rPr lang="ru-RU" smtClean="0">
                <a:latin typeface="Tahoma" panose="020B0604030504040204" pitchFamily="34" charset="0"/>
                <a:ea typeface="Tahoma" panose="020B0604030504040204" pitchFamily="34" charset="0"/>
                <a:cs typeface="Tahoma" panose="020B0604030504040204" pitchFamily="34" charset="0"/>
              </a:rPr>
              <a:pPr/>
              <a:t>11</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24" name="Picture 23">
            <a:extLst>
              <a:ext uri="{FF2B5EF4-FFF2-40B4-BE49-F238E27FC236}">
                <a16:creationId xmlns:a16="http://schemas.microsoft.com/office/drawing/2014/main" id="{EC462AF0-691E-37DC-E79B-BF6AC3FF70D6}"/>
              </a:ext>
            </a:extLst>
          </p:cNvPr>
          <p:cNvPicPr>
            <a:picLocks noChangeAspect="1"/>
          </p:cNvPicPr>
          <p:nvPr/>
        </p:nvPicPr>
        <p:blipFill>
          <a:blip r:embed="rId2"/>
          <a:stretch>
            <a:fillRect/>
          </a:stretch>
        </p:blipFill>
        <p:spPr>
          <a:xfrm>
            <a:off x="0" y="914400"/>
            <a:ext cx="12191999" cy="5196778"/>
          </a:xfrm>
          <a:prstGeom prst="rect">
            <a:avLst/>
          </a:prstGeom>
        </p:spPr>
      </p:pic>
      <p:sp>
        <p:nvSpPr>
          <p:cNvPr id="25" name="Rectangle: Rounded Corners 24">
            <a:extLst>
              <a:ext uri="{FF2B5EF4-FFF2-40B4-BE49-F238E27FC236}">
                <a16:creationId xmlns:a16="http://schemas.microsoft.com/office/drawing/2014/main" id="{25EED4FF-32BF-FCDF-7628-03895218DE02}"/>
              </a:ext>
            </a:extLst>
          </p:cNvPr>
          <p:cNvSpPr/>
          <p:nvPr/>
        </p:nvSpPr>
        <p:spPr>
          <a:xfrm>
            <a:off x="6070600" y="1089660"/>
            <a:ext cx="1711960" cy="2971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000" dirty="0" err="1"/>
              <a:t>Khởi</a:t>
            </a:r>
            <a:r>
              <a:rPr lang="vi-VN" sz="1000" dirty="0"/>
              <a:t> </a:t>
            </a:r>
            <a:r>
              <a:rPr lang="vi-VN" sz="1000" dirty="0" err="1"/>
              <a:t>động</a:t>
            </a:r>
            <a:r>
              <a:rPr lang="vi-VN" sz="1000" dirty="0"/>
              <a:t> ROM</a:t>
            </a:r>
          </a:p>
        </p:txBody>
      </p:sp>
      <p:sp>
        <p:nvSpPr>
          <p:cNvPr id="26" name="Rectangle: Rounded Corners 25">
            <a:extLst>
              <a:ext uri="{FF2B5EF4-FFF2-40B4-BE49-F238E27FC236}">
                <a16:creationId xmlns:a16="http://schemas.microsoft.com/office/drawing/2014/main" id="{68B3ECF5-63E1-CD73-2108-17B9B6DF1EF2}"/>
              </a:ext>
            </a:extLst>
          </p:cNvPr>
          <p:cNvSpPr/>
          <p:nvPr/>
        </p:nvSpPr>
        <p:spPr>
          <a:xfrm>
            <a:off x="6070600" y="1562100"/>
            <a:ext cx="1711960" cy="2971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000" dirty="0" err="1"/>
              <a:t>Bộ</a:t>
            </a:r>
            <a:r>
              <a:rPr lang="vi-VN" sz="1000" dirty="0"/>
              <a:t> </a:t>
            </a:r>
            <a:r>
              <a:rPr lang="vi-VN" sz="1000" dirty="0" err="1"/>
              <a:t>nạp</a:t>
            </a:r>
            <a:r>
              <a:rPr lang="vi-VN" sz="1000" dirty="0"/>
              <a:t> </a:t>
            </a:r>
            <a:r>
              <a:rPr lang="vi-VN" sz="1000" dirty="0" err="1"/>
              <a:t>khởi</a:t>
            </a:r>
            <a:r>
              <a:rPr lang="vi-VN" sz="1000" dirty="0"/>
              <a:t> </a:t>
            </a:r>
            <a:r>
              <a:rPr lang="vi-VN" sz="1000" dirty="0" err="1"/>
              <a:t>động</a:t>
            </a:r>
            <a:endParaRPr lang="vi-VN" sz="1000" dirty="0"/>
          </a:p>
        </p:txBody>
      </p:sp>
      <p:sp>
        <p:nvSpPr>
          <p:cNvPr id="27" name="Oval 26">
            <a:extLst>
              <a:ext uri="{FF2B5EF4-FFF2-40B4-BE49-F238E27FC236}">
                <a16:creationId xmlns:a16="http://schemas.microsoft.com/office/drawing/2014/main" id="{3384FC6B-D46A-B684-757B-79C77A3817B1}"/>
              </a:ext>
            </a:extLst>
          </p:cNvPr>
          <p:cNvSpPr/>
          <p:nvPr/>
        </p:nvSpPr>
        <p:spPr>
          <a:xfrm>
            <a:off x="6332220" y="2034540"/>
            <a:ext cx="1170940" cy="82042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000" dirty="0" err="1"/>
              <a:t>Hạt</a:t>
            </a:r>
            <a:r>
              <a:rPr lang="vi-VN" sz="1000" dirty="0"/>
              <a:t> nhân</a:t>
            </a:r>
          </a:p>
        </p:txBody>
      </p:sp>
      <p:sp>
        <p:nvSpPr>
          <p:cNvPr id="28" name="Rectangle: Rounded Corners 27">
            <a:extLst>
              <a:ext uri="{FF2B5EF4-FFF2-40B4-BE49-F238E27FC236}">
                <a16:creationId xmlns:a16="http://schemas.microsoft.com/office/drawing/2014/main" id="{54DD743A-AE27-2D17-3736-0A6FBA76728A}"/>
              </a:ext>
            </a:extLst>
          </p:cNvPr>
          <p:cNvSpPr/>
          <p:nvPr/>
        </p:nvSpPr>
        <p:spPr>
          <a:xfrm>
            <a:off x="7269480" y="3629660"/>
            <a:ext cx="1087120" cy="2971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00" dirty="0" err="1"/>
              <a:t>Máy</a:t>
            </a:r>
            <a:r>
              <a:rPr lang="vi-VN" sz="1000" dirty="0"/>
              <a:t> </a:t>
            </a:r>
            <a:r>
              <a:rPr lang="vi-VN" sz="1000" dirty="0" err="1"/>
              <a:t>chủ</a:t>
            </a:r>
            <a:r>
              <a:rPr lang="vi-VN" sz="1000" dirty="0"/>
              <a:t> phương </a:t>
            </a:r>
            <a:r>
              <a:rPr lang="vi-VN" sz="1000" dirty="0" err="1"/>
              <a:t>tiện</a:t>
            </a:r>
            <a:endParaRPr lang="vi-VN" sz="1000" dirty="0"/>
          </a:p>
        </p:txBody>
      </p:sp>
      <p:sp>
        <p:nvSpPr>
          <p:cNvPr id="29" name="Rectangle: Rounded Corners 28">
            <a:extLst>
              <a:ext uri="{FF2B5EF4-FFF2-40B4-BE49-F238E27FC236}">
                <a16:creationId xmlns:a16="http://schemas.microsoft.com/office/drawing/2014/main" id="{B70D8A0D-36BD-24B8-68FE-1CA54DAED0B0}"/>
              </a:ext>
            </a:extLst>
          </p:cNvPr>
          <p:cNvSpPr/>
          <p:nvPr/>
        </p:nvSpPr>
        <p:spPr>
          <a:xfrm>
            <a:off x="3740150" y="3629660"/>
            <a:ext cx="1087120" cy="2971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00" dirty="0" err="1"/>
              <a:t>Daemons</a:t>
            </a:r>
            <a:endParaRPr lang="vi-VN" sz="1000" dirty="0"/>
          </a:p>
        </p:txBody>
      </p:sp>
      <p:sp>
        <p:nvSpPr>
          <p:cNvPr id="30" name="Rectangle: Rounded Corners 29">
            <a:extLst>
              <a:ext uri="{FF2B5EF4-FFF2-40B4-BE49-F238E27FC236}">
                <a16:creationId xmlns:a16="http://schemas.microsoft.com/office/drawing/2014/main" id="{5E5E69CB-7FFF-367A-8322-B25A1434CFF4}"/>
              </a:ext>
            </a:extLst>
          </p:cNvPr>
          <p:cNvSpPr/>
          <p:nvPr/>
        </p:nvSpPr>
        <p:spPr>
          <a:xfrm>
            <a:off x="7269480" y="4152900"/>
            <a:ext cx="1087120" cy="2971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00" dirty="0" err="1"/>
              <a:t>Máy</a:t>
            </a:r>
            <a:r>
              <a:rPr lang="vi-VN" sz="1000" dirty="0"/>
              <a:t> </a:t>
            </a:r>
            <a:r>
              <a:rPr lang="vi-VN" sz="1000" dirty="0" err="1"/>
              <a:t>chủ</a:t>
            </a:r>
            <a:r>
              <a:rPr lang="vi-VN" sz="1000" dirty="0"/>
              <a:t> </a:t>
            </a:r>
            <a:r>
              <a:rPr lang="vi-VN" sz="1000" dirty="0" err="1"/>
              <a:t>gốc</a:t>
            </a:r>
            <a:endParaRPr lang="vi-VN" sz="1000" dirty="0"/>
          </a:p>
        </p:txBody>
      </p:sp>
      <p:sp>
        <p:nvSpPr>
          <p:cNvPr id="31" name="Rectangle: Rounded Corners 30">
            <a:extLst>
              <a:ext uri="{FF2B5EF4-FFF2-40B4-BE49-F238E27FC236}">
                <a16:creationId xmlns:a16="http://schemas.microsoft.com/office/drawing/2014/main" id="{123A1AD8-74FC-5F5E-1866-05A628A25E17}"/>
              </a:ext>
            </a:extLst>
          </p:cNvPr>
          <p:cNvSpPr/>
          <p:nvPr/>
        </p:nvSpPr>
        <p:spPr>
          <a:xfrm>
            <a:off x="5361825" y="3629660"/>
            <a:ext cx="1087120" cy="2971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00" dirty="0" err="1"/>
              <a:t>Quản</a:t>
            </a:r>
            <a:r>
              <a:rPr lang="vi-VN" sz="1000" dirty="0"/>
              <a:t> </a:t>
            </a:r>
            <a:r>
              <a:rPr lang="vi-VN" sz="1000" dirty="0" err="1"/>
              <a:t>lý</a:t>
            </a:r>
            <a:r>
              <a:rPr lang="vi-VN" sz="1000" dirty="0"/>
              <a:t> </a:t>
            </a:r>
            <a:r>
              <a:rPr lang="vi-VN" sz="1000" dirty="0" err="1"/>
              <a:t>dịch</a:t>
            </a:r>
            <a:r>
              <a:rPr lang="vi-VN" sz="1000" dirty="0"/>
              <a:t> </a:t>
            </a:r>
            <a:r>
              <a:rPr lang="vi-VN" sz="1000" dirty="0" err="1"/>
              <a:t>vụ</a:t>
            </a:r>
            <a:endParaRPr lang="vi-VN" sz="1000" dirty="0"/>
          </a:p>
        </p:txBody>
      </p:sp>
      <p:sp>
        <p:nvSpPr>
          <p:cNvPr id="32" name="Rectangle: Rounded Corners 31">
            <a:extLst>
              <a:ext uri="{FF2B5EF4-FFF2-40B4-BE49-F238E27FC236}">
                <a16:creationId xmlns:a16="http://schemas.microsoft.com/office/drawing/2014/main" id="{4DA1573F-D1F7-D221-0590-A39DDB3937B5}"/>
              </a:ext>
            </a:extLst>
          </p:cNvPr>
          <p:cNvSpPr/>
          <p:nvPr/>
        </p:nvSpPr>
        <p:spPr>
          <a:xfrm>
            <a:off x="6090674" y="2976880"/>
            <a:ext cx="1711959" cy="2971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00" dirty="0"/>
              <a:t>Bên trong</a:t>
            </a:r>
          </a:p>
        </p:txBody>
      </p:sp>
      <p:sp>
        <p:nvSpPr>
          <p:cNvPr id="33" name="Rectangle: Rounded Corners 32">
            <a:extLst>
              <a:ext uri="{FF2B5EF4-FFF2-40B4-BE49-F238E27FC236}">
                <a16:creationId xmlns:a16="http://schemas.microsoft.com/office/drawing/2014/main" id="{1A695F90-3D1A-F2F3-6287-7FDA02E62DEC}"/>
              </a:ext>
            </a:extLst>
          </p:cNvPr>
          <p:cNvSpPr/>
          <p:nvPr/>
        </p:nvSpPr>
        <p:spPr>
          <a:xfrm>
            <a:off x="9123680" y="3629660"/>
            <a:ext cx="1350010" cy="2971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00" dirty="0" err="1"/>
              <a:t>Hợp</a:t>
            </a:r>
            <a:r>
              <a:rPr lang="vi-VN" sz="1000" dirty="0"/>
              <a:t> </a:t>
            </a:r>
            <a:r>
              <a:rPr lang="vi-VN" sz="1000" dirty="0" err="1"/>
              <a:t>tử</a:t>
            </a:r>
            <a:endParaRPr lang="vi-VN" sz="1000" dirty="0"/>
          </a:p>
        </p:txBody>
      </p:sp>
      <p:sp>
        <p:nvSpPr>
          <p:cNvPr id="34" name="Rectangle: Rounded Corners 33">
            <a:extLst>
              <a:ext uri="{FF2B5EF4-FFF2-40B4-BE49-F238E27FC236}">
                <a16:creationId xmlns:a16="http://schemas.microsoft.com/office/drawing/2014/main" id="{67C3E5E3-B743-B069-014A-47251079AF20}"/>
              </a:ext>
            </a:extLst>
          </p:cNvPr>
          <p:cNvSpPr/>
          <p:nvPr/>
        </p:nvSpPr>
        <p:spPr>
          <a:xfrm>
            <a:off x="8018780" y="4608799"/>
            <a:ext cx="1350010" cy="2971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00" dirty="0" err="1"/>
              <a:t>Máy</a:t>
            </a:r>
            <a:r>
              <a:rPr lang="vi-VN" sz="1000" dirty="0"/>
              <a:t> </a:t>
            </a:r>
            <a:r>
              <a:rPr lang="vi-VN" sz="1000" dirty="0" err="1"/>
              <a:t>ảo</a:t>
            </a:r>
            <a:r>
              <a:rPr lang="vi-VN" sz="1000" dirty="0"/>
              <a:t> </a:t>
            </a:r>
            <a:r>
              <a:rPr lang="vi-VN" sz="1000" dirty="0" err="1"/>
              <a:t>Dalvik</a:t>
            </a:r>
            <a:endParaRPr lang="vi-VN" sz="1000" dirty="0"/>
          </a:p>
        </p:txBody>
      </p:sp>
      <p:sp>
        <p:nvSpPr>
          <p:cNvPr id="35" name="Rectangle: Rounded Corners 34">
            <a:extLst>
              <a:ext uri="{FF2B5EF4-FFF2-40B4-BE49-F238E27FC236}">
                <a16:creationId xmlns:a16="http://schemas.microsoft.com/office/drawing/2014/main" id="{80D90899-6FF6-748D-CF3F-4F9B60E27B6D}"/>
              </a:ext>
            </a:extLst>
          </p:cNvPr>
          <p:cNvSpPr/>
          <p:nvPr/>
        </p:nvSpPr>
        <p:spPr>
          <a:xfrm>
            <a:off x="10345419" y="4603688"/>
            <a:ext cx="1350010" cy="2971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00" dirty="0" err="1"/>
              <a:t>Máy</a:t>
            </a:r>
            <a:r>
              <a:rPr lang="vi-VN" sz="1000" dirty="0"/>
              <a:t> </a:t>
            </a:r>
            <a:r>
              <a:rPr lang="vi-VN" sz="1000" dirty="0" err="1"/>
              <a:t>ảo</a:t>
            </a:r>
            <a:r>
              <a:rPr lang="vi-VN" sz="1000" dirty="0"/>
              <a:t> </a:t>
            </a:r>
            <a:r>
              <a:rPr lang="vi-VN" sz="1000" dirty="0" err="1"/>
              <a:t>Dalvik</a:t>
            </a:r>
            <a:endParaRPr lang="vi-VN" sz="1000" dirty="0"/>
          </a:p>
        </p:txBody>
      </p:sp>
      <p:sp>
        <p:nvSpPr>
          <p:cNvPr id="36" name="Rectangle: Rounded Corners 35">
            <a:extLst>
              <a:ext uri="{FF2B5EF4-FFF2-40B4-BE49-F238E27FC236}">
                <a16:creationId xmlns:a16="http://schemas.microsoft.com/office/drawing/2014/main" id="{5256451C-1F61-6C43-9284-7A32C15C9C11}"/>
              </a:ext>
            </a:extLst>
          </p:cNvPr>
          <p:cNvSpPr/>
          <p:nvPr/>
        </p:nvSpPr>
        <p:spPr>
          <a:xfrm>
            <a:off x="7813040" y="5064698"/>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1000" dirty="0" err="1"/>
              <a:t>Máy</a:t>
            </a:r>
            <a:r>
              <a:rPr lang="vi-VN" sz="1000" dirty="0"/>
              <a:t> </a:t>
            </a:r>
            <a:r>
              <a:rPr lang="vi-VN" sz="1000" dirty="0" err="1"/>
              <a:t>chủ</a:t>
            </a:r>
            <a:r>
              <a:rPr lang="vi-VN" sz="1000" dirty="0"/>
              <a:t> </a:t>
            </a:r>
            <a:r>
              <a:rPr lang="vi-VN" sz="1000" dirty="0" err="1"/>
              <a:t>hệ</a:t>
            </a:r>
            <a:r>
              <a:rPr lang="vi-VN" sz="1000" dirty="0"/>
              <a:t> </a:t>
            </a:r>
            <a:r>
              <a:rPr lang="vi-VN" sz="1000" dirty="0" err="1"/>
              <a:t>thống</a:t>
            </a:r>
            <a:endParaRPr lang="vi-VN" sz="1000" dirty="0"/>
          </a:p>
        </p:txBody>
      </p:sp>
      <p:sp>
        <p:nvSpPr>
          <p:cNvPr id="37" name="Rectangle: Rounded Corners 36">
            <a:extLst>
              <a:ext uri="{FF2B5EF4-FFF2-40B4-BE49-F238E27FC236}">
                <a16:creationId xmlns:a16="http://schemas.microsoft.com/office/drawing/2014/main" id="{95234516-D2C9-88B1-D2BE-53C6D85D0046}"/>
              </a:ext>
            </a:extLst>
          </p:cNvPr>
          <p:cNvSpPr/>
          <p:nvPr/>
        </p:nvSpPr>
        <p:spPr>
          <a:xfrm>
            <a:off x="7813040" y="5520690"/>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1000" dirty="0" err="1"/>
              <a:t>Dịch</a:t>
            </a:r>
            <a:r>
              <a:rPr lang="vi-VN" sz="1000" dirty="0"/>
              <a:t> </a:t>
            </a:r>
            <a:r>
              <a:rPr lang="vi-VN" sz="1000" dirty="0" err="1"/>
              <a:t>vụ</a:t>
            </a:r>
            <a:r>
              <a:rPr lang="vi-VN" sz="1000" dirty="0"/>
              <a:t> </a:t>
            </a:r>
            <a:r>
              <a:rPr lang="vi-VN" sz="1000" dirty="0" err="1"/>
              <a:t>hệ</a:t>
            </a:r>
            <a:r>
              <a:rPr lang="vi-VN" sz="1000" dirty="0"/>
              <a:t> </a:t>
            </a:r>
            <a:r>
              <a:rPr lang="vi-VN" sz="1000" dirty="0" err="1"/>
              <a:t>thống</a:t>
            </a:r>
            <a:endParaRPr lang="vi-VN" sz="1000" dirty="0"/>
          </a:p>
        </p:txBody>
      </p:sp>
      <p:sp>
        <p:nvSpPr>
          <p:cNvPr id="38" name="Rectangle: Rounded Corners 37">
            <a:extLst>
              <a:ext uri="{FF2B5EF4-FFF2-40B4-BE49-F238E27FC236}">
                <a16:creationId xmlns:a16="http://schemas.microsoft.com/office/drawing/2014/main" id="{DDAF5020-4DFE-B39B-1230-3848A784F228}"/>
              </a:ext>
            </a:extLst>
          </p:cNvPr>
          <p:cNvSpPr/>
          <p:nvPr/>
        </p:nvSpPr>
        <p:spPr>
          <a:xfrm>
            <a:off x="10164444" y="5048567"/>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normAutofit/>
          </a:bodyPr>
          <a:lstStyle/>
          <a:p>
            <a:pPr algn="ctr"/>
            <a:r>
              <a:rPr lang="vi-VN" sz="1000" dirty="0" err="1"/>
              <a:t>Dịch</a:t>
            </a:r>
            <a:r>
              <a:rPr lang="vi-VN" sz="1000" dirty="0"/>
              <a:t> </a:t>
            </a:r>
            <a:r>
              <a:rPr lang="vi-VN" sz="1000" dirty="0" err="1"/>
              <a:t>vụ</a:t>
            </a:r>
            <a:endParaRPr lang="vi-VN" sz="1000" dirty="0"/>
          </a:p>
        </p:txBody>
      </p:sp>
      <p:sp>
        <p:nvSpPr>
          <p:cNvPr id="39" name="Rectangle: Rounded Corners 38">
            <a:extLst>
              <a:ext uri="{FF2B5EF4-FFF2-40B4-BE49-F238E27FC236}">
                <a16:creationId xmlns:a16="http://schemas.microsoft.com/office/drawing/2014/main" id="{75DFB3BC-B78C-CA0E-E87E-65A785284384}"/>
              </a:ext>
            </a:extLst>
          </p:cNvPr>
          <p:cNvSpPr/>
          <p:nvPr/>
        </p:nvSpPr>
        <p:spPr>
          <a:xfrm>
            <a:off x="10164444" y="5291807"/>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normAutofit/>
          </a:bodyPr>
          <a:lstStyle/>
          <a:p>
            <a:pPr algn="ctr"/>
            <a:r>
              <a:rPr lang="vi-VN" sz="1000" dirty="0" err="1"/>
              <a:t>Máy</a:t>
            </a:r>
            <a:r>
              <a:rPr lang="vi-VN" sz="1000" dirty="0"/>
              <a:t> chủ</a:t>
            </a:r>
          </a:p>
        </p:txBody>
      </p:sp>
      <p:sp>
        <p:nvSpPr>
          <p:cNvPr id="40" name="Rectangle: Rounded Corners 39">
            <a:extLst>
              <a:ext uri="{FF2B5EF4-FFF2-40B4-BE49-F238E27FC236}">
                <a16:creationId xmlns:a16="http://schemas.microsoft.com/office/drawing/2014/main" id="{C5678BA0-59EE-88D2-D6AF-A51113CB77E4}"/>
              </a:ext>
            </a:extLst>
          </p:cNvPr>
          <p:cNvSpPr/>
          <p:nvPr/>
        </p:nvSpPr>
        <p:spPr>
          <a:xfrm>
            <a:off x="10164444" y="5496560"/>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normAutofit/>
          </a:bodyPr>
          <a:lstStyle/>
          <a:p>
            <a:pPr algn="ctr"/>
            <a:r>
              <a:rPr lang="vi-VN" sz="1000" dirty="0" err="1"/>
              <a:t>Ứng</a:t>
            </a:r>
            <a:r>
              <a:rPr lang="vi-VN" sz="1000" dirty="0"/>
              <a:t> </a:t>
            </a:r>
            <a:r>
              <a:rPr lang="vi-VN" sz="1000" dirty="0" err="1"/>
              <a:t>dụng</a:t>
            </a:r>
            <a:endParaRPr lang="vi-VN" sz="1000" dirty="0"/>
          </a:p>
        </p:txBody>
      </p:sp>
      <p:sp>
        <p:nvSpPr>
          <p:cNvPr id="41" name="Rectangle: Rounded Corners 40">
            <a:extLst>
              <a:ext uri="{FF2B5EF4-FFF2-40B4-BE49-F238E27FC236}">
                <a16:creationId xmlns:a16="http://schemas.microsoft.com/office/drawing/2014/main" id="{BEC8A057-25C3-4261-1483-FBDB1854ECBF}"/>
              </a:ext>
            </a:extLst>
          </p:cNvPr>
          <p:cNvSpPr/>
          <p:nvPr/>
        </p:nvSpPr>
        <p:spPr>
          <a:xfrm>
            <a:off x="10164444" y="5718210"/>
            <a:ext cx="1711960" cy="2971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normAutofit/>
          </a:bodyPr>
          <a:lstStyle/>
          <a:p>
            <a:pPr algn="ctr"/>
            <a:r>
              <a:rPr lang="vi-VN" sz="1000" dirty="0"/>
              <a:t>Trang </a:t>
            </a:r>
            <a:r>
              <a:rPr lang="vi-VN" sz="1000" dirty="0" err="1"/>
              <a:t>chủ</a:t>
            </a:r>
            <a:endParaRPr lang="vi-VN" sz="1000" dirty="0"/>
          </a:p>
        </p:txBody>
      </p:sp>
      <p:sp>
        <p:nvSpPr>
          <p:cNvPr id="42" name="TextBox 41">
            <a:extLst>
              <a:ext uri="{FF2B5EF4-FFF2-40B4-BE49-F238E27FC236}">
                <a16:creationId xmlns:a16="http://schemas.microsoft.com/office/drawing/2014/main" id="{AB10C059-E9CF-5B9A-6CC9-360E0BD4D762}"/>
              </a:ext>
            </a:extLst>
          </p:cNvPr>
          <p:cNvSpPr txBox="1"/>
          <p:nvPr/>
        </p:nvSpPr>
        <p:spPr>
          <a:xfrm>
            <a:off x="9798685" y="5823867"/>
            <a:ext cx="650240" cy="246221"/>
          </a:xfrm>
          <a:prstGeom prst="rect">
            <a:avLst/>
          </a:prstGeom>
          <a:noFill/>
        </p:spPr>
        <p:txBody>
          <a:bodyPr wrap="square" rtlCol="0">
            <a:spAutoFit/>
          </a:bodyPr>
          <a:lstStyle/>
          <a:p>
            <a:r>
              <a:rPr lang="vi-VN" sz="1000">
                <a:solidFill>
                  <a:schemeClr val="bg1"/>
                </a:solidFill>
              </a:rPr>
              <a:t>GUI</a:t>
            </a:r>
          </a:p>
        </p:txBody>
      </p:sp>
      <p:sp>
        <p:nvSpPr>
          <p:cNvPr id="2" name="Content Placeholder 1">
            <a:extLst>
              <a:ext uri="{FF2B5EF4-FFF2-40B4-BE49-F238E27FC236}">
                <a16:creationId xmlns:a16="http://schemas.microsoft.com/office/drawing/2014/main" id="{DA903A3F-10D1-8266-9357-05226232AB8A}"/>
              </a:ext>
            </a:extLst>
          </p:cNvPr>
          <p:cNvSpPr>
            <a:spLocks noGrp="1"/>
          </p:cNvSpPr>
          <p:nvPr>
            <p:ph sz="quarter" idx="13"/>
          </p:nvPr>
        </p:nvSpPr>
        <p:spPr>
          <a:xfrm>
            <a:off x="1" y="685800"/>
            <a:ext cx="3424554" cy="6172200"/>
          </a:xfr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ormAutofit fontScale="55000" lnSpcReduction="20000"/>
          </a:bodyPr>
          <a:lstStyle/>
          <a:p>
            <a:pPr marL="457200" indent="-457200" algn="just">
              <a:buFont typeface="+mj-lt"/>
              <a:buAutoNum type="arabicPeriod"/>
            </a:pPr>
            <a:r>
              <a:rPr lang="en-US"/>
              <a:t>T</a:t>
            </a:r>
            <a:r>
              <a:rPr lang="vi-VN"/>
              <a:t>hành phần </a:t>
            </a:r>
            <a:r>
              <a:rPr lang="en-US"/>
              <a:t>nhân Android đầu tin </a:t>
            </a:r>
            <a:r>
              <a:rPr lang="vi-VN"/>
              <a:t>gọi</a:t>
            </a:r>
            <a:r>
              <a:rPr lang="en-US"/>
              <a:t> tới</a:t>
            </a:r>
            <a:r>
              <a:rPr lang="vi-VN"/>
              <a:t> </a:t>
            </a:r>
            <a:r>
              <a:rPr lang="en-US"/>
              <a:t>tiến trình </a:t>
            </a:r>
            <a:r>
              <a:rPr lang="en-US">
                <a:solidFill>
                  <a:srgbClr val="FF0000"/>
                </a:solidFill>
              </a:rPr>
              <a:t>init</a:t>
            </a:r>
            <a:endParaRPr lang="vi-VN">
              <a:solidFill>
                <a:srgbClr val="FF0000"/>
              </a:solidFill>
            </a:endParaRPr>
          </a:p>
          <a:p>
            <a:pPr marL="457200" indent="-457200" algn="just">
              <a:buFont typeface="+mj-lt"/>
              <a:buAutoNum type="arabicPeriod"/>
            </a:pPr>
            <a:r>
              <a:rPr lang="en-US"/>
              <a:t>Tiến trình </a:t>
            </a:r>
            <a:r>
              <a:rPr lang="vi-VN">
                <a:solidFill>
                  <a:srgbClr val="FF0000"/>
                </a:solidFill>
              </a:rPr>
              <a:t>init</a:t>
            </a:r>
            <a:r>
              <a:rPr lang="vi-VN"/>
              <a:t> truy cập vào các </a:t>
            </a:r>
            <a:r>
              <a:rPr lang="en-US"/>
              <a:t>tiến</a:t>
            </a:r>
            <a:r>
              <a:rPr lang="vi-VN"/>
              <a:t> trình khác và các </a:t>
            </a:r>
            <a:r>
              <a:rPr lang="en-US"/>
              <a:t>tiến trình con</a:t>
            </a:r>
            <a:r>
              <a:rPr lang="vi-VN"/>
              <a:t> </a:t>
            </a:r>
            <a:r>
              <a:rPr lang="vi-VN">
                <a:solidFill>
                  <a:srgbClr val="FF0000"/>
                </a:solidFill>
              </a:rPr>
              <a:t>init.r</a:t>
            </a:r>
            <a:r>
              <a:rPr lang="en-US">
                <a:solidFill>
                  <a:srgbClr val="FF0000"/>
                </a:solidFill>
              </a:rPr>
              <a:t>c</a:t>
            </a:r>
            <a:r>
              <a:rPr lang="vi-VN">
                <a:solidFill>
                  <a:srgbClr val="FF0000"/>
                </a:solidFill>
              </a:rPr>
              <a:t> </a:t>
            </a:r>
            <a:r>
              <a:rPr lang="vi-VN"/>
              <a:t>được gọi là </a:t>
            </a:r>
            <a:r>
              <a:rPr lang="en-US">
                <a:solidFill>
                  <a:srgbClr val="FF0000"/>
                </a:solidFill>
              </a:rPr>
              <a:t>zygote</a:t>
            </a:r>
            <a:r>
              <a:rPr lang="vi-VN"/>
              <a:t>, </a:t>
            </a:r>
            <a:r>
              <a:rPr lang="en-US"/>
              <a:t>zygote được khởi tạo</a:t>
            </a:r>
            <a:endParaRPr lang="vi-VN"/>
          </a:p>
          <a:p>
            <a:pPr marL="457200" indent="-457200">
              <a:buFont typeface="+mj-lt"/>
              <a:buAutoNum type="arabicPeriod"/>
            </a:pPr>
            <a:r>
              <a:rPr lang="en-US"/>
              <a:t>Tiến trình zygote </a:t>
            </a:r>
            <a:r>
              <a:rPr lang="vi-VN">
                <a:solidFill>
                  <a:srgbClr val="FF0000"/>
                </a:solidFill>
              </a:rPr>
              <a:t>tải các lớp Java lõi</a:t>
            </a:r>
            <a:r>
              <a:rPr lang="vi-VN"/>
              <a:t> và </a:t>
            </a:r>
            <a:r>
              <a:rPr lang="vi-VN">
                <a:solidFill>
                  <a:schemeClr val="tx1"/>
                </a:solidFill>
              </a:rPr>
              <a:t>thực hiện các bước xử lý ban đầu</a:t>
            </a:r>
          </a:p>
          <a:p>
            <a:pPr marL="457200" indent="-457200">
              <a:buFont typeface="+mj-lt"/>
              <a:buAutoNum type="arabicPeriod"/>
            </a:pPr>
            <a:r>
              <a:rPr lang="vi-VN"/>
              <a:t>Sau quá trình tải ban đầu, </a:t>
            </a:r>
            <a:r>
              <a:rPr lang="en-US">
                <a:solidFill>
                  <a:srgbClr val="FF0000"/>
                </a:solidFill>
              </a:rPr>
              <a:t>zygote </a:t>
            </a:r>
            <a:r>
              <a:rPr lang="vi-VN">
                <a:solidFill>
                  <a:schemeClr val="tx1"/>
                </a:solidFill>
              </a:rPr>
              <a:t>chạy không tải trên</a:t>
            </a:r>
            <a:r>
              <a:rPr lang="vi-VN">
                <a:solidFill>
                  <a:srgbClr val="FF0000"/>
                </a:solidFill>
              </a:rPr>
              <a:t> </a:t>
            </a:r>
            <a:r>
              <a:rPr lang="en-US">
                <a:solidFill>
                  <a:srgbClr val="FF0000"/>
                </a:solidFill>
              </a:rPr>
              <a:t>socket </a:t>
            </a:r>
            <a:r>
              <a:rPr lang="vi-VN"/>
              <a:t>và </a:t>
            </a:r>
            <a:r>
              <a:rPr lang="vi-VN">
                <a:solidFill>
                  <a:schemeClr val="tx1"/>
                </a:solidFill>
              </a:rPr>
              <a:t>chờ các yêu cầu khác</a:t>
            </a:r>
          </a:p>
        </p:txBody>
      </p:sp>
    </p:spTree>
    <p:extLst>
      <p:ext uri="{BB962C8B-B14F-4D97-AF65-F5344CB8AC3E}">
        <p14:creationId xmlns:p14="http://schemas.microsoft.com/office/powerpoint/2010/main" val="30744870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7D69C-1594-2CBC-D0D6-119F056DC140}"/>
              </a:ext>
            </a:extLst>
          </p:cNvPr>
          <p:cNvSpPr>
            <a:spLocks noGrp="1"/>
          </p:cNvSpPr>
          <p:nvPr>
            <p:ph sz="quarter" idx="13"/>
          </p:nvPr>
        </p:nvSpPr>
        <p:spPr>
          <a:xfrm>
            <a:off x="0" y="914400"/>
            <a:ext cx="12192000" cy="5943600"/>
          </a:xfrm>
        </p:spPr>
        <p:txBody>
          <a:bodyPr>
            <a:normAutofit/>
          </a:bodyPr>
          <a:lstStyle/>
          <a:p>
            <a:pPr marL="0" indent="0">
              <a:buNone/>
            </a:pPr>
            <a:r>
              <a:rPr lang="en-US" sz="3200"/>
              <a:t>I</a:t>
            </a:r>
            <a:r>
              <a:rPr lang="vi-VN" sz="3200"/>
              <a:t>Phone </a:t>
            </a:r>
            <a:r>
              <a:rPr lang="en-US" sz="3200"/>
              <a:t>IOS stack </a:t>
            </a:r>
            <a:r>
              <a:rPr lang="vi-VN" sz="3200"/>
              <a:t>bao gồm bốn lớp trừu tượng:</a:t>
            </a:r>
          </a:p>
        </p:txBody>
      </p:sp>
      <p:sp>
        <p:nvSpPr>
          <p:cNvPr id="3" name="Title 2">
            <a:extLst>
              <a:ext uri="{FF2B5EF4-FFF2-40B4-BE49-F238E27FC236}">
                <a16:creationId xmlns:a16="http://schemas.microsoft.com/office/drawing/2014/main" id="{0570398A-B479-2565-AFE9-6C3D8237998B}"/>
              </a:ext>
            </a:extLst>
          </p:cNvPr>
          <p:cNvSpPr>
            <a:spLocks noGrp="1"/>
          </p:cNvSpPr>
          <p:nvPr>
            <p:ph type="title"/>
          </p:nvPr>
        </p:nvSpPr>
        <p:spPr/>
        <p:txBody>
          <a:bodyPr/>
          <a:lstStyle/>
          <a:p>
            <a:r>
              <a:rPr lang="vi-VN"/>
              <a:t>Kiến trúc iOS</a:t>
            </a:r>
          </a:p>
        </p:txBody>
      </p:sp>
      <p:sp>
        <p:nvSpPr>
          <p:cNvPr id="4" name="Slide Number Placeholder 3">
            <a:extLst>
              <a:ext uri="{FF2B5EF4-FFF2-40B4-BE49-F238E27FC236}">
                <a16:creationId xmlns:a16="http://schemas.microsoft.com/office/drawing/2014/main" id="{C09F34CE-E5CC-E36C-22B0-C4891F737C46}"/>
              </a:ext>
            </a:extLst>
          </p:cNvPr>
          <p:cNvSpPr>
            <a:spLocks noGrp="1"/>
          </p:cNvSpPr>
          <p:nvPr>
            <p:ph type="sldNum" sz="quarter" idx="12"/>
          </p:nvPr>
        </p:nvSpPr>
        <p:spPr/>
        <p:txBody>
          <a:bodyPr/>
          <a:lstStyle/>
          <a:p>
            <a:fld id="{3E15BD7C-E074-4D4A-84C3-500EE5B9C190}" type="slidenum">
              <a:rPr lang="ru-RU" smtClean="0"/>
              <a:pPr/>
              <a:t>12</a:t>
            </a:fld>
            <a:endParaRPr lang="ru-RU" dirty="0"/>
          </a:p>
        </p:txBody>
      </p:sp>
      <p:sp>
        <p:nvSpPr>
          <p:cNvPr id="26" name="Rectangle 25">
            <a:extLst>
              <a:ext uri="{FF2B5EF4-FFF2-40B4-BE49-F238E27FC236}">
                <a16:creationId xmlns:a16="http://schemas.microsoft.com/office/drawing/2014/main" id="{FE4C79B4-6DE8-526B-8091-4E7D9BB15910}"/>
              </a:ext>
            </a:extLst>
          </p:cNvPr>
          <p:cNvSpPr/>
          <p:nvPr/>
        </p:nvSpPr>
        <p:spPr>
          <a:xfrm>
            <a:off x="4191000" y="2194560"/>
            <a:ext cx="3352800" cy="6604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dirty="0" err="1">
                <a:solidFill>
                  <a:schemeClr val="tx1"/>
                </a:solidFill>
                <a:latin typeface="Tahoma" panose="020B0604030504040204" pitchFamily="34" charset="0"/>
                <a:ea typeface="Tahoma" panose="020B0604030504040204" pitchFamily="34" charset="0"/>
                <a:cs typeface="Tahoma" panose="020B0604030504040204" pitchFamily="34" charset="0"/>
              </a:rPr>
              <a:t>Cocoa</a:t>
            </a: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dirty="0" err="1">
                <a:solidFill>
                  <a:schemeClr val="tx1"/>
                </a:solidFill>
                <a:latin typeface="Tahoma" panose="020B0604030504040204" pitchFamily="34" charset="0"/>
                <a:ea typeface="Tahoma" panose="020B0604030504040204" pitchFamily="34" charset="0"/>
                <a:cs typeface="Tahoma" panose="020B0604030504040204" pitchFamily="34" charset="0"/>
              </a:rPr>
              <a:t>Touch</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9FEF98BD-500D-7646-E244-1EA853E46DA7}"/>
              </a:ext>
            </a:extLst>
          </p:cNvPr>
          <p:cNvSpPr/>
          <p:nvPr/>
        </p:nvSpPr>
        <p:spPr>
          <a:xfrm>
            <a:off x="4191000" y="3015103"/>
            <a:ext cx="3352800" cy="6604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tx1"/>
                </a:solidFill>
                <a:latin typeface="Tahoma" panose="020B0604030504040204" pitchFamily="34" charset="0"/>
                <a:ea typeface="Tahoma" panose="020B0604030504040204" pitchFamily="34" charset="0"/>
                <a:cs typeface="Tahoma" panose="020B0604030504040204" pitchFamily="34" charset="0"/>
              </a:rPr>
              <a:t>Media Services</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DAE746F-4DAF-DC99-0C34-01450097A185}"/>
              </a:ext>
            </a:extLst>
          </p:cNvPr>
          <p:cNvSpPr/>
          <p:nvPr/>
        </p:nvSpPr>
        <p:spPr>
          <a:xfrm>
            <a:off x="4191000" y="3835646"/>
            <a:ext cx="3352800" cy="6604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tx1"/>
                </a:solidFill>
                <a:latin typeface="Tahoma" panose="020B0604030504040204" pitchFamily="34" charset="0"/>
                <a:ea typeface="Tahoma" panose="020B0604030504040204" pitchFamily="34" charset="0"/>
                <a:cs typeface="Tahoma" panose="020B0604030504040204" pitchFamily="34" charset="0"/>
              </a:rPr>
              <a:t>Core Services</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13EC7B77-B4F0-E8BC-EB17-6935618147D1}"/>
              </a:ext>
            </a:extLst>
          </p:cNvPr>
          <p:cNvSpPr/>
          <p:nvPr/>
        </p:nvSpPr>
        <p:spPr>
          <a:xfrm>
            <a:off x="4191000" y="4653280"/>
            <a:ext cx="3352800" cy="6604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tabLst>
                <a:tab pos="3140075" algn="l"/>
              </a:tabLst>
            </a:pPr>
            <a:r>
              <a:rPr lang="en-US">
                <a:solidFill>
                  <a:schemeClr val="tx1"/>
                </a:solidFill>
                <a:latin typeface="Tahoma" panose="020B0604030504040204" pitchFamily="34" charset="0"/>
                <a:ea typeface="Tahoma" panose="020B0604030504040204" pitchFamily="34" charset="0"/>
                <a:cs typeface="Tahoma" panose="020B0604030504040204" pitchFamily="34" charset="0"/>
              </a:rPr>
              <a:t>Core OS</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3AE79BA7-851D-3616-E5A4-6F6398F95AFB}"/>
              </a:ext>
            </a:extLst>
          </p:cNvPr>
          <p:cNvSpPr/>
          <p:nvPr/>
        </p:nvSpPr>
        <p:spPr>
          <a:xfrm>
            <a:off x="4191000" y="5745726"/>
            <a:ext cx="3352800" cy="6604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tabLst>
                <a:tab pos="3140075" algn="l"/>
              </a:tabLst>
            </a:pPr>
            <a:r>
              <a:rPr lang="en-US">
                <a:solidFill>
                  <a:schemeClr val="tx1"/>
                </a:solidFill>
                <a:latin typeface="Tahoma" panose="020B0604030504040204" pitchFamily="34" charset="0"/>
                <a:ea typeface="Tahoma" panose="020B0604030504040204" pitchFamily="34" charset="0"/>
                <a:cs typeface="Tahoma" panose="020B0604030504040204" pitchFamily="34" charset="0"/>
              </a:rPr>
              <a:t>IP</a:t>
            </a:r>
            <a:r>
              <a:rPr lang="vi-VN">
                <a:solidFill>
                  <a:schemeClr val="tx1"/>
                </a:solidFill>
                <a:latin typeface="Tahoma" panose="020B0604030504040204" pitchFamily="34" charset="0"/>
                <a:ea typeface="Tahoma" panose="020B0604030504040204" pitchFamily="34" charset="0"/>
                <a:cs typeface="Tahoma" panose="020B0604030504040204" pitchFamily="34" charset="0"/>
              </a:rPr>
              <a:t>hone</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 Hardware</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31" name="Straight Connector 30">
            <a:extLst>
              <a:ext uri="{FF2B5EF4-FFF2-40B4-BE49-F238E27FC236}">
                <a16:creationId xmlns:a16="http://schemas.microsoft.com/office/drawing/2014/main" id="{7BD4E2D3-691D-91C1-416F-B0C128C74CF6}"/>
              </a:ext>
            </a:extLst>
          </p:cNvPr>
          <p:cNvCxnSpPr>
            <a:cxnSpLocks/>
          </p:cNvCxnSpPr>
          <p:nvPr/>
        </p:nvCxnSpPr>
        <p:spPr>
          <a:xfrm flipH="1">
            <a:off x="152400" y="3675503"/>
            <a:ext cx="405384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6B2A55FB-7A61-AA07-0E45-74FD4CCE1DCA}"/>
              </a:ext>
            </a:extLst>
          </p:cNvPr>
          <p:cNvCxnSpPr>
            <a:cxnSpLocks/>
          </p:cNvCxnSpPr>
          <p:nvPr/>
        </p:nvCxnSpPr>
        <p:spPr>
          <a:xfrm flipH="1">
            <a:off x="152400" y="2854960"/>
            <a:ext cx="4053840" cy="12342"/>
          </a:xfrm>
          <a:prstGeom prst="line">
            <a:avLst/>
          </a:prstGeom>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24D9A8EE-72F3-CF9B-A9FF-C219497105D6}"/>
              </a:ext>
            </a:extLst>
          </p:cNvPr>
          <p:cNvCxnSpPr>
            <a:cxnSpLocks/>
          </p:cNvCxnSpPr>
          <p:nvPr/>
        </p:nvCxnSpPr>
        <p:spPr>
          <a:xfrm flipH="1" flipV="1">
            <a:off x="152400" y="4470004"/>
            <a:ext cx="4053840" cy="26042"/>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40E173EF-9168-616A-5F32-6015EDFC0DFF}"/>
              </a:ext>
            </a:extLst>
          </p:cNvPr>
          <p:cNvCxnSpPr>
            <a:cxnSpLocks/>
          </p:cNvCxnSpPr>
          <p:nvPr/>
        </p:nvCxnSpPr>
        <p:spPr>
          <a:xfrm flipH="1">
            <a:off x="152400" y="5313680"/>
            <a:ext cx="405384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8BFC1F6-3976-48C5-CDA4-230130BBD8B6}"/>
              </a:ext>
            </a:extLst>
          </p:cNvPr>
          <p:cNvSpPr txBox="1"/>
          <p:nvPr/>
        </p:nvSpPr>
        <p:spPr>
          <a:xfrm>
            <a:off x="152400" y="2173069"/>
            <a:ext cx="4053840" cy="646331"/>
          </a:xfrm>
          <a:prstGeom prst="rect">
            <a:avLst/>
          </a:prstGeom>
          <a:noFill/>
        </p:spPr>
        <p:txBody>
          <a:bodyPr wrap="square" rtlCol="0">
            <a:spAutoFit/>
          </a:bodyPr>
          <a:lstStyle/>
          <a:p>
            <a:r>
              <a:rPr lang="vi-VN" dirty="0">
                <a:latin typeface="Tahoma" panose="020B0604030504040204" pitchFamily="34" charset="0"/>
                <a:ea typeface="Tahoma" panose="020B0604030504040204" pitchFamily="34" charset="0"/>
                <a:cs typeface="Tahoma" panose="020B0604030504040204" pitchFamily="34" charset="0"/>
              </a:rPr>
              <a:t>Cung </a:t>
            </a:r>
            <a:r>
              <a:rPr lang="vi-VN" dirty="0" err="1">
                <a:latin typeface="Tahoma" panose="020B0604030504040204" pitchFamily="34" charset="0"/>
                <a:ea typeface="Tahoma" panose="020B0604030504040204" pitchFamily="34" charset="0"/>
                <a:cs typeface="Tahoma" panose="020B0604030504040204" pitchFamily="34" charset="0"/>
              </a:rPr>
              <a:t>cấp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khuôn </a:t>
            </a:r>
            <a:r>
              <a:rPr lang="vi-VN" dirty="0" err="1">
                <a:latin typeface="Tahoma" panose="020B0604030504040204" pitchFamily="34" charset="0"/>
                <a:ea typeface="Tahoma" panose="020B0604030504040204" pitchFamily="34" charset="0"/>
                <a:cs typeface="Tahoma" panose="020B0604030504040204" pitchFamily="34" charset="0"/>
              </a:rPr>
              <a:t>khổ</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phát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triển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dụng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iPhone</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628D0C44-D92F-5F28-9744-C33619EA3A36}"/>
              </a:ext>
            </a:extLst>
          </p:cNvPr>
          <p:cNvSpPr txBox="1"/>
          <p:nvPr/>
        </p:nvSpPr>
        <p:spPr>
          <a:xfrm>
            <a:off x="190679" y="4038600"/>
            <a:ext cx="4015560" cy="369332"/>
          </a:xfrm>
          <a:prstGeom prst="rect">
            <a:avLst/>
          </a:prstGeom>
          <a:noFill/>
        </p:spPr>
        <p:txBody>
          <a:bodyPr wrap="square" rtlCol="0">
            <a:spAutoFit/>
          </a:bodyPr>
          <a:lstStyle/>
          <a:p>
            <a:r>
              <a:rPr lang="vi-VN" dirty="0">
                <a:latin typeface="Tahoma" panose="020B0604030504040204" pitchFamily="34" charset="0"/>
                <a:ea typeface="Tahoma" panose="020B0604030504040204" pitchFamily="34" charset="0"/>
                <a:cs typeface="Tahoma" panose="020B0604030504040204" pitchFamily="34" charset="0"/>
              </a:rPr>
              <a:t>Cung </a:t>
            </a:r>
            <a:r>
              <a:rPr lang="vi-VN" dirty="0" err="1">
                <a:latin typeface="Tahoma" panose="020B0604030504040204" pitchFamily="34" charset="0"/>
                <a:ea typeface="Tahoma" panose="020B0604030504040204" pitchFamily="34" charset="0"/>
                <a:cs typeface="Tahoma" panose="020B0604030504040204" pitchFamily="34" charset="0"/>
              </a:rPr>
              <a:t>cấp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lớp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nền</a:t>
            </a:r>
            <a:r>
              <a:rPr lang="vi-VN" dirty="0">
                <a:latin typeface="Tahoma" panose="020B0604030504040204" pitchFamily="34" charset="0"/>
                <a:ea typeface="Tahoma" panose="020B0604030504040204" pitchFamily="34" charset="0"/>
                <a:cs typeface="Tahoma" panose="020B0604030504040204" pitchFamily="34" charset="0"/>
              </a:rPr>
              <a:t> cho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lớp</a:t>
            </a:r>
            <a:r>
              <a:rPr lang="vi-VN" dirty="0">
                <a:latin typeface="Tahoma" panose="020B0604030504040204" pitchFamily="34" charset="0"/>
                <a:ea typeface="Tahoma" panose="020B0604030504040204" pitchFamily="34" charset="0"/>
                <a:cs typeface="Tahoma" panose="020B0604030504040204" pitchFamily="34" charset="0"/>
              </a:rPr>
              <a:t> trên</a:t>
            </a:r>
          </a:p>
        </p:txBody>
      </p:sp>
      <p:sp>
        <p:nvSpPr>
          <p:cNvPr id="37" name="TextBox 36">
            <a:extLst>
              <a:ext uri="{FF2B5EF4-FFF2-40B4-BE49-F238E27FC236}">
                <a16:creationId xmlns:a16="http://schemas.microsoft.com/office/drawing/2014/main" id="{674C15B0-AD0B-9C0E-43E2-C777BF2AEB37}"/>
              </a:ext>
            </a:extLst>
          </p:cNvPr>
          <p:cNvSpPr txBox="1"/>
          <p:nvPr/>
        </p:nvSpPr>
        <p:spPr>
          <a:xfrm>
            <a:off x="152399" y="4964380"/>
            <a:ext cx="4074161" cy="369332"/>
          </a:xfrm>
          <a:prstGeom prst="rect">
            <a:avLst/>
          </a:prstGeom>
          <a:noFill/>
        </p:spPr>
        <p:txBody>
          <a:bodyPr wrap="square" rtlCol="0">
            <a:spAutoFit/>
          </a:bodyPr>
          <a:lstStyle/>
          <a:p>
            <a:r>
              <a:rPr lang="vi-VN" dirty="0">
                <a:latin typeface="Tahoma" panose="020B0604030504040204" pitchFamily="34" charset="0"/>
                <a:ea typeface="Tahoma" panose="020B0604030504040204" pitchFamily="34" charset="0"/>
                <a:cs typeface="Tahoma" panose="020B0604030504040204" pitchFamily="34" charset="0"/>
              </a:rPr>
              <a:t>Cung </a:t>
            </a:r>
            <a:r>
              <a:rPr lang="vi-VN" dirty="0" err="1">
                <a:latin typeface="Tahoma" panose="020B0604030504040204" pitchFamily="34" charset="0"/>
                <a:ea typeface="Tahoma" panose="020B0604030504040204" pitchFamily="34" charset="0"/>
                <a:cs typeface="Tahoma" panose="020B0604030504040204" pitchFamily="34" charset="0"/>
              </a:rPr>
              <a:t>cấp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dịch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vụ</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cấp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thấp</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38" name="TextBox 37">
            <a:extLst>
              <a:ext uri="{FF2B5EF4-FFF2-40B4-BE49-F238E27FC236}">
                <a16:creationId xmlns:a16="http://schemas.microsoft.com/office/drawing/2014/main" id="{720E6844-7A41-A433-6579-4F777A08C9EF}"/>
              </a:ext>
            </a:extLst>
          </p:cNvPr>
          <p:cNvSpPr txBox="1"/>
          <p:nvPr/>
        </p:nvSpPr>
        <p:spPr>
          <a:xfrm>
            <a:off x="152400" y="3048000"/>
            <a:ext cx="4015560" cy="646331"/>
          </a:xfrm>
          <a:prstGeom prst="rect">
            <a:avLst/>
          </a:prstGeom>
          <a:noFill/>
        </p:spPr>
        <p:txBody>
          <a:bodyPr wrap="square" rtlCol="0">
            <a:spAutoFit/>
          </a:bodyPr>
          <a:lstStyle/>
          <a:p>
            <a:r>
              <a:rPr lang="vi-VN" dirty="0">
                <a:latin typeface="Tahoma" panose="020B0604030504040204" pitchFamily="34" charset="0"/>
                <a:ea typeface="Tahoma" panose="020B0604030504040204" pitchFamily="34" charset="0"/>
                <a:cs typeface="Tahoma" panose="020B0604030504040204" pitchFamily="34" charset="0"/>
              </a:rPr>
              <a:t>Cung </a:t>
            </a:r>
            <a:r>
              <a:rPr lang="vi-VN" dirty="0" err="1">
                <a:latin typeface="Tahoma" panose="020B0604030504040204" pitchFamily="34" charset="0"/>
                <a:ea typeface="Tahoma" panose="020B0604030504040204" pitchFamily="34" charset="0"/>
                <a:cs typeface="Tahoma" panose="020B0604030504040204" pitchFamily="34" charset="0"/>
              </a:rPr>
              <a:t>cấp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khả</a:t>
            </a:r>
            <a:r>
              <a:rPr lang="vi-VN" dirty="0">
                <a:latin typeface="Tahoma" panose="020B0604030504040204" pitchFamily="34" charset="0"/>
                <a:ea typeface="Tahoma" panose="020B0604030504040204" pitchFamily="34" charset="0"/>
                <a:cs typeface="Tahoma" panose="020B0604030504040204" pitchFamily="34" charset="0"/>
              </a:rPr>
              <a:t> năng âm thanh, </a:t>
            </a:r>
            <a:r>
              <a:rPr lang="vi-VN" dirty="0" err="1">
                <a:latin typeface="Tahoma" panose="020B0604030504040204" pitchFamily="34" charset="0"/>
                <a:ea typeface="Tahoma" panose="020B0604030504040204" pitchFamily="34" charset="0"/>
                <a:cs typeface="Tahoma" panose="020B0604030504040204" pitchFamily="34" charset="0"/>
              </a:rPr>
              <a:t>video</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hoạt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ảnh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đồ</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họa</a:t>
            </a:r>
            <a:r>
              <a:rPr lang="vi-VN" dirty="0">
                <a:latin typeface="Tahoma" panose="020B0604030504040204" pitchFamily="34" charset="0"/>
                <a:ea typeface="Tahoma" panose="020B0604030504040204" pitchFamily="34" charset="0"/>
                <a:cs typeface="Tahoma" panose="020B0604030504040204" pitchFamily="34" charset="0"/>
              </a:rPr>
              <a:t> cho </a:t>
            </a:r>
            <a:r>
              <a:rPr lang="vi-VN" dirty="0" err="1">
                <a:latin typeface="Tahoma" panose="020B0604030504040204" pitchFamily="34" charset="0"/>
                <a:ea typeface="Tahoma" panose="020B0604030504040204" pitchFamily="34" charset="0"/>
                <a:cs typeface="Tahoma" panose="020B0604030504040204" pitchFamily="34" charset="0"/>
              </a:rPr>
              <a:t>iPhone</a:t>
            </a:r>
            <a:endParaRPr lang="vi-VN" dirty="0">
              <a:latin typeface="Tahoma" panose="020B0604030504040204" pitchFamily="34" charset="0"/>
              <a:ea typeface="Tahoma" panose="020B0604030504040204" pitchFamily="34" charset="0"/>
              <a:cs typeface="Tahoma" panose="020B0604030504040204" pitchFamily="34" charset="0"/>
            </a:endParaRPr>
          </a:p>
        </p:txBody>
      </p:sp>
      <p:cxnSp>
        <p:nvCxnSpPr>
          <p:cNvPr id="39" name="Straight Connector 38">
            <a:extLst>
              <a:ext uri="{FF2B5EF4-FFF2-40B4-BE49-F238E27FC236}">
                <a16:creationId xmlns:a16="http://schemas.microsoft.com/office/drawing/2014/main" id="{57C89579-607F-FB2C-A7A1-CC9C51846EA9}"/>
              </a:ext>
            </a:extLst>
          </p:cNvPr>
          <p:cNvCxnSpPr>
            <a:cxnSpLocks/>
          </p:cNvCxnSpPr>
          <p:nvPr/>
        </p:nvCxnSpPr>
        <p:spPr>
          <a:xfrm flipH="1">
            <a:off x="7772400" y="6477000"/>
            <a:ext cx="381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7D0672-860A-43E9-4A02-42CA04DE70A0}"/>
              </a:ext>
            </a:extLst>
          </p:cNvPr>
          <p:cNvCxnSpPr>
            <a:cxnSpLocks/>
          </p:cNvCxnSpPr>
          <p:nvPr/>
        </p:nvCxnSpPr>
        <p:spPr>
          <a:xfrm flipH="1">
            <a:off x="7750298" y="4887735"/>
            <a:ext cx="403399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41" name="Straight Connector 40">
            <a:extLst>
              <a:ext uri="{FF2B5EF4-FFF2-40B4-BE49-F238E27FC236}">
                <a16:creationId xmlns:a16="http://schemas.microsoft.com/office/drawing/2014/main" id="{582A8973-CC55-A371-1429-BE991E93FE74}"/>
              </a:ext>
            </a:extLst>
          </p:cNvPr>
          <p:cNvCxnSpPr>
            <a:cxnSpLocks/>
          </p:cNvCxnSpPr>
          <p:nvPr/>
        </p:nvCxnSpPr>
        <p:spPr>
          <a:xfrm flipH="1">
            <a:off x="7772400" y="3810000"/>
            <a:ext cx="41148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60825BBE-D980-9DFF-8F4A-F6778982252B}"/>
              </a:ext>
            </a:extLst>
          </p:cNvPr>
          <p:cNvCxnSpPr>
            <a:cxnSpLocks/>
          </p:cNvCxnSpPr>
          <p:nvPr/>
        </p:nvCxnSpPr>
        <p:spPr>
          <a:xfrm flipH="1">
            <a:off x="7823200" y="2854960"/>
            <a:ext cx="4137959" cy="0"/>
          </a:xfrm>
          <a:prstGeom prst="line">
            <a:avLst/>
          </a:prstGeom>
        </p:spPr>
        <p:style>
          <a:lnRef idx="1">
            <a:schemeClr val="accent5"/>
          </a:lnRef>
          <a:fillRef idx="0">
            <a:schemeClr val="accent5"/>
          </a:fillRef>
          <a:effectRef idx="0">
            <a:schemeClr val="accent5"/>
          </a:effectRef>
          <a:fontRef idx="minor">
            <a:schemeClr val="tx1"/>
          </a:fontRef>
        </p:style>
      </p:cxnSp>
      <p:sp>
        <p:nvSpPr>
          <p:cNvPr id="43" name="TextBox 42">
            <a:extLst>
              <a:ext uri="{FF2B5EF4-FFF2-40B4-BE49-F238E27FC236}">
                <a16:creationId xmlns:a16="http://schemas.microsoft.com/office/drawing/2014/main" id="{38FD1FAB-F788-859F-2E83-2635F969701D}"/>
              </a:ext>
            </a:extLst>
          </p:cNvPr>
          <p:cNvSpPr txBox="1"/>
          <p:nvPr/>
        </p:nvSpPr>
        <p:spPr>
          <a:xfrm>
            <a:off x="7696200" y="1947687"/>
            <a:ext cx="4343402" cy="830997"/>
          </a:xfrm>
          <a:prstGeom prst="rect">
            <a:avLst/>
          </a:prstGeom>
          <a:noFill/>
        </p:spPr>
        <p:txBody>
          <a:bodyPr wrap="square" rtlCol="0">
            <a:spAutoFit/>
          </a:bodyPr>
          <a:lstStyle/>
          <a:p>
            <a:pPr algn="just"/>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công </a:t>
            </a:r>
            <a:r>
              <a:rPr lang="vi-VN" sz="1600" dirty="0" err="1">
                <a:latin typeface="Tahoma" panose="020B0604030504040204" pitchFamily="34" charset="0"/>
                <a:ea typeface="Tahoma" panose="020B0604030504040204" pitchFamily="34" charset="0"/>
                <a:cs typeface="Tahoma" panose="020B0604030504040204" pitchFamily="34" charset="0"/>
              </a:rPr>
              <a:t>cụ</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bản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đồ</a:t>
            </a:r>
            <a:r>
              <a:rPr lang="vi-VN" sz="1600" dirty="0">
                <a:latin typeface="Tahoma" panose="020B0604030504040204" pitchFamily="34" charset="0"/>
                <a:ea typeface="Tahoma" panose="020B0604030504040204" pitchFamily="34" charset="0"/>
                <a:cs typeface="Tahoma" panose="020B0604030504040204" pitchFamily="34" charset="0"/>
              </a:rPr>
              <a:t>, IAD, </a:t>
            </a:r>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công </a:t>
            </a:r>
            <a:r>
              <a:rPr lang="vi-VN" sz="1600" dirty="0" err="1">
                <a:latin typeface="Tahoma" panose="020B0604030504040204" pitchFamily="34" charset="0"/>
                <a:ea typeface="Tahoma" panose="020B0604030504040204" pitchFamily="34" charset="0"/>
                <a:cs typeface="Tahoma" panose="020B0604030504040204" pitchFamily="34" charset="0"/>
              </a:rPr>
              <a:t>cụ</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trò</a:t>
            </a:r>
            <a:r>
              <a:rPr lang="vi-VN" sz="1600" dirty="0">
                <a:latin typeface="Tahoma" panose="020B0604030504040204" pitchFamily="34" charset="0"/>
                <a:ea typeface="Tahoma" panose="020B0604030504040204" pitchFamily="34" charset="0"/>
                <a:cs typeface="Tahoma" panose="020B0604030504040204" pitchFamily="34" charset="0"/>
              </a:rPr>
              <a:t> chơi, </a:t>
            </a:r>
            <a:r>
              <a:rPr lang="vi-VN" sz="1600" dirty="0" err="1">
                <a:latin typeface="Tahoma" panose="020B0604030504040204" pitchFamily="34" charset="0"/>
                <a:ea typeface="Tahoma" panose="020B0604030504040204" pitchFamily="34" charset="0"/>
                <a:cs typeface="Tahoma" panose="020B0604030504040204" pitchFamily="34" charset="0"/>
              </a:rPr>
              <a:t>Sự</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kiện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Chạm</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điều</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khiển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chế</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độ</a:t>
            </a:r>
            <a:r>
              <a:rPr lang="vi-VN" sz="1600" dirty="0">
                <a:latin typeface="Tahoma" panose="020B0604030504040204" pitchFamily="34" charset="0"/>
                <a:ea typeface="Tahoma" panose="020B0604030504040204" pitchFamily="34" charset="0"/>
                <a:cs typeface="Tahoma" panose="020B0604030504040204" pitchFamily="34" charset="0"/>
              </a:rPr>
              <a:t> xem </a:t>
            </a:r>
            <a:r>
              <a:rPr lang="vi-VN" sz="1600" dirty="0" err="1">
                <a:latin typeface="Tahoma" panose="020B0604030504040204" pitchFamily="34" charset="0"/>
                <a:ea typeface="Tahoma" panose="020B0604030504040204" pitchFamily="34" charset="0"/>
                <a:cs typeface="Tahoma" panose="020B0604030504040204" pitchFamily="34" charset="0"/>
              </a:rPr>
              <a:t>và</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giao </a:t>
            </a:r>
            <a:r>
              <a:rPr lang="vi-VN" sz="1600" dirty="0" err="1">
                <a:latin typeface="Tahoma" panose="020B0604030504040204" pitchFamily="34" charset="0"/>
                <a:ea typeface="Tahoma" panose="020B0604030504040204" pitchFamily="34" charset="0"/>
                <a:cs typeface="Tahoma" panose="020B0604030504040204" pitchFamily="34" charset="0"/>
              </a:rPr>
              <a:t>diện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người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dùng</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A5BCA0FC-023B-121B-AC04-5EDF0DE3DF9F}"/>
              </a:ext>
            </a:extLst>
          </p:cNvPr>
          <p:cNvSpPr txBox="1"/>
          <p:nvPr/>
        </p:nvSpPr>
        <p:spPr>
          <a:xfrm>
            <a:off x="7696200" y="2902803"/>
            <a:ext cx="4294470" cy="830997"/>
          </a:xfrm>
          <a:prstGeom prst="rect">
            <a:avLst/>
          </a:prstGeom>
          <a:noFill/>
        </p:spPr>
        <p:txBody>
          <a:bodyPr wrap="square" rtlCol="0">
            <a:spAutoFit/>
          </a:bodyPr>
          <a:lstStyle/>
          <a:p>
            <a:pPr algn="just"/>
            <a:r>
              <a:rPr lang="vi-VN" sz="1600" dirty="0">
                <a:latin typeface="Tahoma" panose="020B0604030504040204" pitchFamily="34" charset="0"/>
                <a:ea typeface="Tahoma" panose="020B0604030504040204" pitchFamily="34" charset="0"/>
                <a:cs typeface="Tahoma" panose="020B0604030504040204" pitchFamily="34" charset="0"/>
              </a:rPr>
              <a:t>Âm thanh </a:t>
            </a:r>
            <a:r>
              <a:rPr lang="vi-VN" sz="1600" dirty="0" err="1">
                <a:latin typeface="Tahoma" panose="020B0604030504040204" pitchFamily="34" charset="0"/>
                <a:ea typeface="Tahoma" panose="020B0604030504040204" pitchFamily="34" charset="0"/>
                <a:cs typeface="Tahoma" panose="020B0604030504040204" pitchFamily="34" charset="0"/>
              </a:rPr>
              <a:t>cốt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lõi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Hoạt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ảnh</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lõi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AirPlay</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Quartz</a:t>
            </a:r>
            <a:r>
              <a:rPr lang="vi-VN" sz="1600" dirty="0">
                <a:latin typeface="Tahoma" panose="020B0604030504040204" pitchFamily="34" charset="0"/>
                <a:ea typeface="Tahoma" panose="020B0604030504040204" pitchFamily="34" charset="0"/>
                <a:cs typeface="Tahoma" panose="020B0604030504040204" pitchFamily="34" charset="0"/>
              </a:rPr>
              <a:t> (2D), </a:t>
            </a:r>
            <a:r>
              <a:rPr lang="vi-VN" sz="1600" dirty="0" err="1">
                <a:latin typeface="Tahoma" panose="020B0604030504040204" pitchFamily="34" charset="0"/>
                <a:ea typeface="Tahoma" panose="020B0604030504040204" pitchFamily="34" charset="0"/>
                <a:cs typeface="Tahoma" panose="020B0604030504040204" pitchFamily="34" charset="0"/>
              </a:rPr>
              <a:t>Phát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lại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video</a:t>
            </a:r>
            <a:r>
              <a:rPr lang="vi-VN" sz="1600" dirty="0">
                <a:latin typeface="Tahoma" panose="020B0604030504040204" pitchFamily="34" charset="0"/>
                <a:ea typeface="Tahoma" panose="020B0604030504040204" pitchFamily="34" charset="0"/>
                <a:cs typeface="Tahoma" panose="020B0604030504040204" pitchFamily="34" charset="0"/>
              </a:rPr>
              <a:t>, Ghi âm, </a:t>
            </a:r>
            <a:r>
              <a:rPr lang="vi-VN" sz="1600" dirty="0" err="1">
                <a:latin typeface="Tahoma" panose="020B0604030504040204" pitchFamily="34" charset="0"/>
                <a:ea typeface="Tahoma" panose="020B0604030504040204" pitchFamily="34" charset="0"/>
                <a:cs typeface="Tahoma" panose="020B0604030504040204" pitchFamily="34" charset="0"/>
              </a:rPr>
              <a:t>Trộn</a:t>
            </a:r>
            <a:r>
              <a:rPr lang="vi-VN" sz="1600" dirty="0">
                <a:latin typeface="Tahoma" panose="020B0604030504040204" pitchFamily="34" charset="0"/>
                <a:ea typeface="Tahoma" panose="020B0604030504040204" pitchFamily="34" charset="0"/>
                <a:cs typeface="Tahoma" panose="020B0604030504040204" pitchFamily="34" charset="0"/>
              </a:rPr>
              <a:t> âm thanh, </a:t>
            </a:r>
            <a:r>
              <a:rPr lang="vi-VN" sz="1600" dirty="0" err="1">
                <a:latin typeface="Tahoma" panose="020B0604030504040204" pitchFamily="34" charset="0"/>
                <a:ea typeface="Tahoma" panose="020B0604030504040204" pitchFamily="34" charset="0"/>
                <a:cs typeface="Tahoma" panose="020B0604030504040204" pitchFamily="34" charset="0"/>
              </a:rPr>
              <a:t>OpenAL</a:t>
            </a:r>
            <a:r>
              <a:rPr lang="vi-VN" sz="1600" dirty="0">
                <a:latin typeface="Tahoma" panose="020B0604030504040204" pitchFamily="34" charset="0"/>
                <a:ea typeface="Tahoma" panose="020B0604030504040204" pitchFamily="34" charset="0"/>
                <a:cs typeface="Tahoma" panose="020B0604030504040204" pitchFamily="34" charset="0"/>
              </a:rPr>
              <a:t>, JPEG, PNG, TIFF </a:t>
            </a:r>
            <a:r>
              <a:rPr lang="vi-VN" sz="1600" dirty="0" err="1">
                <a:latin typeface="Tahoma" panose="020B0604030504040204" pitchFamily="34" charset="0"/>
                <a:ea typeface="Tahoma" panose="020B0604030504040204" pitchFamily="34" charset="0"/>
                <a:cs typeface="Tahoma" panose="020B0604030504040204" pitchFamily="34" charset="0"/>
              </a:rPr>
              <a:t>và</a:t>
            </a:r>
            <a:r>
              <a:rPr lang="vi-VN" sz="1600" dirty="0">
                <a:latin typeface="Tahoma" panose="020B0604030504040204" pitchFamily="34" charset="0"/>
                <a:ea typeface="Tahoma" panose="020B0604030504040204" pitchFamily="34" charset="0"/>
                <a:cs typeface="Tahoma" panose="020B0604030504040204" pitchFamily="34" charset="0"/>
              </a:rPr>
              <a:t> PDF</a:t>
            </a:r>
          </a:p>
        </p:txBody>
      </p:sp>
      <p:sp>
        <p:nvSpPr>
          <p:cNvPr id="45" name="TextBox 44">
            <a:extLst>
              <a:ext uri="{FF2B5EF4-FFF2-40B4-BE49-F238E27FC236}">
                <a16:creationId xmlns:a16="http://schemas.microsoft.com/office/drawing/2014/main" id="{D8484829-6E8B-464F-3B5F-1F28E7F596D7}"/>
              </a:ext>
            </a:extLst>
          </p:cNvPr>
          <p:cNvSpPr txBox="1"/>
          <p:nvPr/>
        </p:nvSpPr>
        <p:spPr>
          <a:xfrm>
            <a:off x="7696200" y="3799582"/>
            <a:ext cx="4294470" cy="1077218"/>
          </a:xfrm>
          <a:prstGeom prst="rect">
            <a:avLst/>
          </a:prstGeom>
          <a:noFill/>
        </p:spPr>
        <p:txBody>
          <a:bodyPr wrap="square" rtlCol="0">
            <a:spAutoFit/>
          </a:bodyPr>
          <a:lstStyle/>
          <a:p>
            <a:pPr algn="just"/>
            <a:r>
              <a:rPr lang="vi-VN" sz="1600" dirty="0">
                <a:latin typeface="Tahoma" panose="020B0604030504040204" pitchFamily="34" charset="0"/>
                <a:ea typeface="Tahoma" panose="020B0604030504040204" pitchFamily="34" charset="0"/>
                <a:cs typeface="Tahoma" panose="020B0604030504040204" pitchFamily="34" charset="0"/>
              </a:rPr>
              <a:t>Phân </a:t>
            </a:r>
            <a:r>
              <a:rPr lang="vi-VN" sz="1600" dirty="0" err="1">
                <a:latin typeface="Tahoma" panose="020B0604030504040204" pitchFamily="34" charset="0"/>
                <a:ea typeface="Tahoma" panose="020B0604030504040204" pitchFamily="34" charset="0"/>
                <a:cs typeface="Tahoma" panose="020B0604030504040204" pitchFamily="34" charset="0"/>
              </a:rPr>
              <a:t>luồng</a:t>
            </a:r>
            <a:r>
              <a:rPr lang="vi-VN" sz="1600" dirty="0">
                <a:latin typeface="Tahoma" panose="020B0604030504040204" pitchFamily="34" charset="0"/>
                <a:ea typeface="Tahoma" panose="020B0604030504040204" pitchFamily="34" charset="0"/>
                <a:cs typeface="Tahoma" panose="020B0604030504040204" pitchFamily="34" charset="0"/>
              </a:rPr>
              <a:t>, Truy </a:t>
            </a:r>
            <a:r>
              <a:rPr lang="vi-VN" sz="1600" dirty="0" err="1">
                <a:latin typeface="Tahoma" panose="020B0604030504040204" pitchFamily="34" charset="0"/>
                <a:ea typeface="Tahoma" panose="020B0604030504040204" pitchFamily="34" charset="0"/>
                <a:cs typeface="Tahoma" panose="020B0604030504040204" pitchFamily="34" charset="0"/>
              </a:rPr>
              <a:t>cập</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tệp</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Tùy</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chọn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sưu </a:t>
            </a:r>
            <a:r>
              <a:rPr lang="vi-VN" sz="1600" dirty="0" err="1">
                <a:latin typeface="Tahoma" panose="020B0604030504040204" pitchFamily="34" charset="0"/>
                <a:ea typeface="Tahoma" panose="020B0604030504040204" pitchFamily="34" charset="0"/>
                <a:cs typeface="Tahoma" panose="020B0604030504040204" pitchFamily="34" charset="0"/>
              </a:rPr>
              <a:t>tập</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NSArray</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NSDictionary</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NSSet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Mạng</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Sổ</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địa</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chỉ</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và</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Các</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tính</a:t>
            </a:r>
            <a:r>
              <a:rPr lang="vi-VN" sz="1600" dirty="0">
                <a:latin typeface="Tahoma" panose="020B0604030504040204" pitchFamily="34" charset="0"/>
                <a:ea typeface="Tahoma" panose="020B0604030504040204" pitchFamily="34" charset="0"/>
                <a:cs typeface="Tahoma" panose="020B0604030504040204" pitchFamily="34" charset="0"/>
              </a:rPr>
              <a:t> năng </a:t>
            </a:r>
            <a:r>
              <a:rPr lang="vi-VN" sz="1600" dirty="0" err="1">
                <a:latin typeface="Tahoma" panose="020B0604030504040204" pitchFamily="34" charset="0"/>
                <a:ea typeface="Tahoma" panose="020B0604030504040204" pitchFamily="34" charset="0"/>
                <a:cs typeface="Tahoma" panose="020B0604030504040204" pitchFamily="34" charset="0"/>
              </a:rPr>
              <a:t>cấp</a:t>
            </a:r>
            <a:r>
              <a:rPr lang="vi-VN" sz="1600" dirty="0">
                <a:latin typeface="Tahoma" panose="020B0604030504040204" pitchFamily="34" charset="0"/>
                <a:ea typeface="Tahoma" panose="020B0604030504040204" pitchFamily="34" charset="0"/>
                <a:cs typeface="Tahoma" panose="020B0604030504040204" pitchFamily="34" charset="0"/>
              </a:rPr>
              <a:t> cao (</a:t>
            </a:r>
            <a:r>
              <a:rPr lang="vi-VN" sz="1600" dirty="0" err="1">
                <a:latin typeface="Tahoma" panose="020B0604030504040204" pitchFamily="34" charset="0"/>
                <a:ea typeface="Tahoma" panose="020B0604030504040204" pitchFamily="34" charset="0"/>
                <a:cs typeface="Tahoma" panose="020B0604030504040204" pitchFamily="34" charset="0"/>
              </a:rPr>
              <a:t>iCloud</a:t>
            </a:r>
            <a:r>
              <a:rPr lang="vi-VN" sz="1600" dirty="0">
                <a:latin typeface="Tahoma" panose="020B0604030504040204" pitchFamily="34" charset="0"/>
                <a:ea typeface="Tahoma" panose="020B0604030504040204" pitchFamily="34" charset="0"/>
                <a:cs typeface="Tahoma" panose="020B0604030504040204" pitchFamily="34" charset="0"/>
              </a:rPr>
              <a:t>, Mua trong </a:t>
            </a:r>
            <a:r>
              <a:rPr lang="vi-VN" sz="1600" dirty="0" err="1">
                <a:latin typeface="Tahoma" panose="020B0604030504040204" pitchFamily="34" charset="0"/>
                <a:ea typeface="Tahoma" panose="020B0604030504040204" pitchFamily="34" charset="0"/>
                <a:cs typeface="Tahoma" panose="020B0604030504040204" pitchFamily="34" charset="0"/>
              </a:rPr>
              <a:t>ứng</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dụng</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và</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SQLite</a:t>
            </a:r>
            <a:r>
              <a:rPr lang="vi-VN" sz="1600" dirty="0">
                <a:latin typeface="Tahoma" panose="020B0604030504040204" pitchFamily="34" charset="0"/>
                <a:ea typeface="Tahoma" panose="020B0604030504040204" pitchFamily="34" charset="0"/>
                <a:cs typeface="Tahoma" panose="020B0604030504040204" pitchFamily="34" charset="0"/>
              </a:rPr>
              <a:t>)</a:t>
            </a:r>
          </a:p>
        </p:txBody>
      </p:sp>
      <p:sp>
        <p:nvSpPr>
          <p:cNvPr id="46" name="TextBox 45">
            <a:extLst>
              <a:ext uri="{FF2B5EF4-FFF2-40B4-BE49-F238E27FC236}">
                <a16:creationId xmlns:a16="http://schemas.microsoft.com/office/drawing/2014/main" id="{874C7778-E3EC-632B-6A47-58667FBA1EBD}"/>
              </a:ext>
            </a:extLst>
          </p:cNvPr>
          <p:cNvSpPr txBox="1"/>
          <p:nvPr/>
        </p:nvSpPr>
        <p:spPr>
          <a:xfrm>
            <a:off x="7668929" y="4907340"/>
            <a:ext cx="4294471" cy="1569660"/>
          </a:xfrm>
          <a:prstGeom prst="rect">
            <a:avLst/>
          </a:prstGeom>
          <a:noFill/>
        </p:spPr>
        <p:txBody>
          <a:bodyPr wrap="square" rtlCol="0">
            <a:spAutoFit/>
          </a:bodyPr>
          <a:lstStyle/>
          <a:p>
            <a:pPr algn="just"/>
            <a:r>
              <a:rPr lang="vi-VN" sz="1600" dirty="0" err="1">
                <a:latin typeface="Tahoma" panose="020B0604030504040204" pitchFamily="34" charset="0"/>
                <a:ea typeface="Tahoma" panose="020B0604030504040204" pitchFamily="34" charset="0"/>
                <a:cs typeface="Tahoma" panose="020B0604030504040204" pitchFamily="34" charset="0"/>
              </a:rPr>
              <a:t>Phần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mềm</a:t>
            </a:r>
            <a:r>
              <a:rPr lang="vi-VN" sz="1600" dirty="0">
                <a:latin typeface="Tahoma" panose="020B0604030504040204" pitchFamily="34" charset="0"/>
                <a:ea typeface="Tahoma" panose="020B0604030504040204" pitchFamily="34" charset="0"/>
                <a:cs typeface="Tahoma" panose="020B0604030504040204" pitchFamily="34" charset="0"/>
              </a:rPr>
              <a:t> chương </a:t>
            </a:r>
            <a:r>
              <a:rPr lang="vi-VN" sz="1600" dirty="0" err="1">
                <a:latin typeface="Tahoma" panose="020B0604030504040204" pitchFamily="34" charset="0"/>
                <a:ea typeface="Tahoma" panose="020B0604030504040204" pitchFamily="34" charset="0"/>
                <a:cs typeface="Tahoma" panose="020B0604030504040204" pitchFamily="34" charset="0"/>
              </a:rPr>
              <a:t>trình</a:t>
            </a:r>
            <a:r>
              <a:rPr lang="vi-VN" sz="1600" dirty="0">
                <a:latin typeface="Tahoma" panose="020B0604030504040204" pitchFamily="34" charset="0"/>
                <a:ea typeface="Tahoma" panose="020B0604030504040204" pitchFamily="34" charset="0"/>
                <a:cs typeface="Tahoma" panose="020B0604030504040204" pitchFamily="34" charset="0"/>
              </a:rPr>
              <a:t> cơ </a:t>
            </a:r>
            <a:r>
              <a:rPr lang="vi-VN" sz="1600" dirty="0" err="1">
                <a:latin typeface="Tahoma" panose="020B0604030504040204" pitchFamily="34" charset="0"/>
                <a:ea typeface="Tahoma" panose="020B0604030504040204" pitchFamily="34" charset="0"/>
                <a:cs typeface="Tahoma" panose="020B0604030504040204" pitchFamily="34" charset="0"/>
              </a:rPr>
              <a:t>sở</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bảo</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mật</a:t>
            </a:r>
            <a:r>
              <a:rPr lang="vi-VN" sz="1600" dirty="0">
                <a:latin typeface="Tahoma" panose="020B0604030504040204" pitchFamily="34" charset="0"/>
                <a:ea typeface="Tahoma" panose="020B0604030504040204" pitchFamily="34" charset="0"/>
                <a:cs typeface="Tahoma" panose="020B0604030504040204" pitchFamily="34" charset="0"/>
              </a:rPr>
              <a:t>, Tăng </a:t>
            </a:r>
            <a:r>
              <a:rPr lang="vi-VN" sz="1600" dirty="0" err="1">
                <a:latin typeface="Tahoma" panose="020B0604030504040204" pitchFamily="34" charset="0"/>
                <a:ea typeface="Tahoma" panose="020B0604030504040204" pitchFamily="34" charset="0"/>
                <a:cs typeface="Tahoma" panose="020B0604030504040204" pitchFamily="34" charset="0"/>
              </a:rPr>
              <a:t>tốc</a:t>
            </a:r>
            <a:r>
              <a:rPr lang="vi-VN" sz="1600" dirty="0">
                <a:latin typeface="Tahoma" panose="020B0604030504040204" pitchFamily="34" charset="0"/>
                <a:ea typeface="Tahoma" panose="020B0604030504040204" pitchFamily="34" charset="0"/>
                <a:cs typeface="Tahoma" panose="020B0604030504040204" pitchFamily="34" charset="0"/>
              </a:rPr>
              <a:t> FW, </a:t>
            </a:r>
            <a:r>
              <a:rPr lang="vi-VN" sz="1600" dirty="0" err="1">
                <a:latin typeface="Tahoma" panose="020B0604030504040204" pitchFamily="34" charset="0"/>
                <a:ea typeface="Tahoma" panose="020B0604030504040204" pitchFamily="34" charset="0"/>
                <a:cs typeface="Tahoma" panose="020B0604030504040204" pitchFamily="34" charset="0"/>
              </a:rPr>
              <a:t>Phụ</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kiện</a:t>
            </a:r>
            <a:r>
              <a:rPr lang="vi-VN" sz="1600" dirty="0">
                <a:latin typeface="Tahoma" panose="020B0604030504040204" pitchFamily="34" charset="0"/>
                <a:ea typeface="Tahoma" panose="020B0604030504040204" pitchFamily="34" charset="0"/>
                <a:cs typeface="Tahoma" panose="020B0604030504040204" pitchFamily="34" charset="0"/>
              </a:rPr>
              <a:t> bên </a:t>
            </a:r>
            <a:r>
              <a:rPr lang="vi-VN" sz="1600" dirty="0" err="1">
                <a:latin typeface="Tahoma" panose="020B0604030504040204" pitchFamily="34" charset="0"/>
                <a:ea typeface="Tahoma" panose="020B0604030504040204" pitchFamily="34" charset="0"/>
                <a:cs typeface="Tahoma" panose="020B0604030504040204" pitchFamily="34" charset="0"/>
              </a:rPr>
              <a:t>ngoài</a:t>
            </a:r>
            <a:r>
              <a:rPr lang="vi-VN" sz="1600" dirty="0">
                <a:latin typeface="Tahoma" panose="020B0604030504040204" pitchFamily="34" charset="0"/>
                <a:ea typeface="Tahoma" panose="020B0604030504040204" pitchFamily="34" charset="0"/>
                <a:cs typeface="Tahoma" panose="020B0604030504040204" pitchFamily="34" charset="0"/>
              </a:rPr>
              <a:t> FW, </a:t>
            </a:r>
            <a:r>
              <a:rPr lang="vi-VN" sz="1600" dirty="0" err="1">
                <a:latin typeface="Tahoma" panose="020B0604030504040204" pitchFamily="34" charset="0"/>
                <a:ea typeface="Tahoma" panose="020B0604030504040204" pitchFamily="34" charset="0"/>
                <a:cs typeface="Tahoma" panose="020B0604030504040204" pitchFamily="34" charset="0"/>
              </a:rPr>
              <a:t>Hệ</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thống</a:t>
            </a:r>
            <a:r>
              <a:rPr lang="vi-VN" sz="1600" dirty="0">
                <a:latin typeface="Tahoma" panose="020B0604030504040204" pitchFamily="34" charset="0"/>
                <a:ea typeface="Tahoma" panose="020B0604030504040204" pitchFamily="34" charset="0"/>
                <a:cs typeface="Tahoma" panose="020B0604030504040204" pitchFamily="34" charset="0"/>
              </a:rPr>
              <a:t> (Phân </a:t>
            </a:r>
            <a:r>
              <a:rPr lang="vi-VN" sz="1600" dirty="0" err="1">
                <a:latin typeface="Tahoma" panose="020B0604030504040204" pitchFamily="34" charset="0"/>
                <a:ea typeface="Tahoma" panose="020B0604030504040204" pitchFamily="34" charset="0"/>
                <a:cs typeface="Tahoma" panose="020B0604030504040204" pitchFamily="34" charset="0"/>
              </a:rPr>
              <a:t>luồng</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Kết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nối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mạng</a:t>
            </a:r>
            <a:r>
              <a:rPr lang="vi-VN" sz="1600" dirty="0">
                <a:latin typeface="Tahoma" panose="020B0604030504040204" pitchFamily="34" charset="0"/>
                <a:ea typeface="Tahoma" panose="020B0604030504040204" pitchFamily="34" charset="0"/>
                <a:cs typeface="Tahoma" panose="020B0604030504040204" pitchFamily="34" charset="0"/>
              </a:rPr>
              <a:t>, Truy </a:t>
            </a:r>
            <a:r>
              <a:rPr lang="vi-VN" sz="1600" dirty="0" err="1">
                <a:latin typeface="Tahoma" panose="020B0604030504040204" pitchFamily="34" charset="0"/>
                <a:ea typeface="Tahoma" panose="020B0604030504040204" pitchFamily="34" charset="0"/>
                <a:cs typeface="Tahoma" panose="020B0604030504040204" pitchFamily="34" charset="0"/>
              </a:rPr>
              <a:t>cập</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hệ</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thống</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tệp</a:t>
            </a:r>
            <a:r>
              <a:rPr lang="vi-VN" sz="1600" dirty="0">
                <a:latin typeface="Tahoma" panose="020B0604030504040204" pitchFamily="34" charset="0"/>
                <a:ea typeface="Tahoma" panose="020B0604030504040204" pitchFamily="34" charset="0"/>
                <a:cs typeface="Tahoma" panose="020B0604030504040204" pitchFamily="34" charset="0"/>
              </a:rPr>
              <a:t>, I / O tiêu </a:t>
            </a:r>
            <a:r>
              <a:rPr lang="vi-VN" sz="1600" dirty="0" err="1">
                <a:latin typeface="Tahoma" panose="020B0604030504040204" pitchFamily="34" charset="0"/>
                <a:ea typeface="Tahoma" panose="020B0604030504040204" pitchFamily="34" charset="0"/>
                <a:cs typeface="Tahoma" panose="020B0604030504040204" pitchFamily="34" charset="0"/>
              </a:rPr>
              <a:t>chuẩn</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Dịch</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vụ</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Bonjour</a:t>
            </a:r>
            <a:r>
              <a:rPr lang="vi-VN" sz="1600" dirty="0">
                <a:latin typeface="Tahoma" panose="020B0604030504040204" pitchFamily="34" charset="0"/>
                <a:ea typeface="Tahoma" panose="020B0604030504040204" pitchFamily="34" charset="0"/>
                <a:cs typeface="Tahoma" panose="020B0604030504040204" pitchFamily="34" charset="0"/>
              </a:rPr>
              <a:t> &amp; DNS, Thông tin ngôn </a:t>
            </a:r>
            <a:r>
              <a:rPr lang="vi-VN" sz="1600" dirty="0" err="1">
                <a:latin typeface="Tahoma" panose="020B0604030504040204" pitchFamily="34" charset="0"/>
                <a:ea typeface="Tahoma" panose="020B0604030504040204" pitchFamily="34" charset="0"/>
                <a:cs typeface="Tahoma" panose="020B0604030504040204" pitchFamily="34" charset="0"/>
              </a:rPr>
              <a:t>ngữ</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và</a:t>
            </a:r>
            <a:r>
              <a:rPr lang="vi-VN" sz="1600" dirty="0">
                <a:latin typeface="Tahoma" panose="020B0604030504040204" pitchFamily="34" charset="0"/>
                <a:ea typeface="Tahoma" panose="020B0604030504040204" pitchFamily="34" charset="0"/>
                <a:cs typeface="Tahoma" panose="020B0604030504040204" pitchFamily="34" charset="0"/>
              </a:rPr>
              <a:t> Phân </a:t>
            </a:r>
            <a:r>
              <a:rPr lang="vi-VN" sz="1600" dirty="0" err="1">
                <a:latin typeface="Tahoma" panose="020B0604030504040204" pitchFamily="34" charset="0"/>
                <a:ea typeface="Tahoma" panose="020B0604030504040204" pitchFamily="34" charset="0"/>
                <a:cs typeface="Tahoma" panose="020B0604030504040204" pitchFamily="34" charset="0"/>
              </a:rPr>
              <a:t>bổ</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bộ</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nhớ</a:t>
            </a:r>
            <a:r>
              <a:rPr lang="vi-VN" sz="16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8243227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CB122-F4FF-9EB4-06C8-A002CE7EBC9D}"/>
              </a:ext>
            </a:extLst>
          </p:cNvPr>
          <p:cNvSpPr>
            <a:spLocks noGrp="1"/>
          </p:cNvSpPr>
          <p:nvPr>
            <p:ph type="title"/>
          </p:nvPr>
        </p:nvSpPr>
        <p:spPr/>
        <p:txBody>
          <a:bodyPr/>
          <a:lstStyle/>
          <a:p>
            <a:r>
              <a:rPr lang="en-US"/>
              <a:t>Quá</a:t>
            </a:r>
            <a:r>
              <a:rPr lang="vi-VN"/>
              <a:t> trình khởi động iOS</a:t>
            </a:r>
          </a:p>
        </p:txBody>
      </p:sp>
      <p:sp>
        <p:nvSpPr>
          <p:cNvPr id="4" name="Slide Number Placeholder 3">
            <a:extLst>
              <a:ext uri="{FF2B5EF4-FFF2-40B4-BE49-F238E27FC236}">
                <a16:creationId xmlns:a16="http://schemas.microsoft.com/office/drawing/2014/main" id="{52D515B2-D08D-4072-F3E0-395F25AE1820}"/>
              </a:ext>
            </a:extLst>
          </p:cNvPr>
          <p:cNvSpPr>
            <a:spLocks noGrp="1"/>
          </p:cNvSpPr>
          <p:nvPr>
            <p:ph type="sldNum" sz="quarter" idx="12"/>
          </p:nvPr>
        </p:nvSpPr>
        <p:spPr/>
        <p:txBody>
          <a:bodyPr/>
          <a:lstStyle/>
          <a:p>
            <a:fld id="{3E15BD7C-E074-4D4A-84C3-500EE5B9C190}" type="slidenum">
              <a:rPr lang="ru-RU" smtClean="0"/>
              <a:pPr/>
              <a:t>13</a:t>
            </a:fld>
            <a:endParaRPr lang="ru-RU" dirty="0"/>
          </a:p>
        </p:txBody>
      </p:sp>
      <p:sp>
        <p:nvSpPr>
          <p:cNvPr id="13" name="Content Placeholder 2">
            <a:extLst>
              <a:ext uri="{FF2B5EF4-FFF2-40B4-BE49-F238E27FC236}">
                <a16:creationId xmlns:a16="http://schemas.microsoft.com/office/drawing/2014/main" id="{757F3AF1-D6F4-90E0-C337-2B808A1C7818}"/>
              </a:ext>
            </a:extLst>
          </p:cNvPr>
          <p:cNvSpPr txBox="1">
            <a:spLocks/>
          </p:cNvSpPr>
          <p:nvPr/>
        </p:nvSpPr>
        <p:spPr>
          <a:xfrm>
            <a:off x="1659464" y="781134"/>
            <a:ext cx="10227736" cy="1317928"/>
          </a:xfrm>
          <a:prstGeom prst="rect">
            <a:avLst/>
          </a:prstGeom>
        </p:spPr>
        <p:txBody>
          <a:bodyPr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vi-VN" sz="2400">
                <a:latin typeface="Tahoma" panose="020B0604030504040204" pitchFamily="34" charset="0"/>
                <a:ea typeface="Tahoma" panose="020B0604030504040204" pitchFamily="34" charset="0"/>
                <a:cs typeface="Tahoma" panose="020B0604030504040204" pitchFamily="34" charset="0"/>
              </a:rPr>
              <a:t>Quá trình khởi động iPhone bao gồm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nhiều giai đoạn khởi động</a:t>
            </a:r>
            <a:r>
              <a:rPr lang="vi-VN" sz="2400">
                <a:latin typeface="Tahoma" panose="020B0604030504040204" pitchFamily="34" charset="0"/>
                <a:ea typeface="Tahoma" panose="020B0604030504040204" pitchFamily="34" charset="0"/>
                <a:cs typeface="Tahoma" panose="020B0604030504040204" pitchFamily="34" charset="0"/>
              </a:rPr>
              <a:t>. Mỗi giai đoạn xác minh tính toàn vẹn và tính xác thực của giai đoạn tiếp theo</a:t>
            </a:r>
            <a:endParaRPr lang="vi-VN" sz="24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5CA6BF86-1A39-F3CE-5A5C-8FC2A2A5E335}"/>
              </a:ext>
            </a:extLst>
          </p:cNvPr>
          <p:cNvPicPr>
            <a:picLocks noChangeAspect="1"/>
          </p:cNvPicPr>
          <p:nvPr/>
        </p:nvPicPr>
        <p:blipFill>
          <a:blip r:embed="rId2"/>
          <a:stretch>
            <a:fillRect/>
          </a:stretch>
        </p:blipFill>
        <p:spPr>
          <a:xfrm>
            <a:off x="304800" y="781133"/>
            <a:ext cx="1295400" cy="1317928"/>
          </a:xfrm>
          <a:prstGeom prst="rect">
            <a:avLst/>
          </a:prstGeom>
        </p:spPr>
      </p:pic>
      <p:pic>
        <p:nvPicPr>
          <p:cNvPr id="15" name="Picture 14">
            <a:extLst>
              <a:ext uri="{FF2B5EF4-FFF2-40B4-BE49-F238E27FC236}">
                <a16:creationId xmlns:a16="http://schemas.microsoft.com/office/drawing/2014/main" id="{F137851F-712D-BA66-3D31-B2F6BA170C9F}"/>
              </a:ext>
            </a:extLst>
          </p:cNvPr>
          <p:cNvPicPr>
            <a:picLocks noChangeAspect="1"/>
          </p:cNvPicPr>
          <p:nvPr/>
        </p:nvPicPr>
        <p:blipFill>
          <a:blip r:embed="rId3"/>
          <a:stretch>
            <a:fillRect/>
          </a:stretch>
        </p:blipFill>
        <p:spPr>
          <a:xfrm>
            <a:off x="279400" y="2194393"/>
            <a:ext cx="1320800" cy="1343771"/>
          </a:xfrm>
          <a:prstGeom prst="rect">
            <a:avLst/>
          </a:prstGeom>
        </p:spPr>
      </p:pic>
      <p:sp>
        <p:nvSpPr>
          <p:cNvPr id="16" name="Content Placeholder 2">
            <a:extLst>
              <a:ext uri="{FF2B5EF4-FFF2-40B4-BE49-F238E27FC236}">
                <a16:creationId xmlns:a16="http://schemas.microsoft.com/office/drawing/2014/main" id="{39DA0719-1196-FDF9-EABE-B9A3CE5C6251}"/>
              </a:ext>
            </a:extLst>
          </p:cNvPr>
          <p:cNvSpPr txBox="1">
            <a:spLocks/>
          </p:cNvSpPr>
          <p:nvPr/>
        </p:nvSpPr>
        <p:spPr>
          <a:xfrm>
            <a:off x="1659464" y="2194393"/>
            <a:ext cx="10227736" cy="131792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vi-VN" sz="2400" dirty="0" err="1">
                <a:effectLst/>
                <a:latin typeface="Tahoma" panose="020B0604030504040204" pitchFamily="34" charset="0"/>
                <a:ea typeface="Tahoma" panose="020B0604030504040204" pitchFamily="34" charset="0"/>
                <a:cs typeface="Tahoma" panose="020B0604030504040204" pitchFamily="34" charset="0"/>
              </a:rPr>
              <a:t>Quá</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trình</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khởi</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động</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bình</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thường</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sử</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dụng</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cơ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chế</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chuỗi</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tin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cậy</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tích</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hợp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để</a:t>
            </a:r>
            <a:r>
              <a:rPr lang="vi-VN" sz="2400" dirty="0">
                <a:effectLst/>
                <a:latin typeface="Tahoma" panose="020B0604030504040204" pitchFamily="34" charset="0"/>
                <a:ea typeface="Tahoma" panose="020B0604030504040204" pitchFamily="34" charset="0"/>
                <a:cs typeface="Tahoma" panose="020B0604030504040204" pitchFamily="34" charset="0"/>
              </a:rPr>
              <a:t> ngăn </a:t>
            </a:r>
            <a:r>
              <a:rPr lang="vi-VN" sz="2400" dirty="0" err="1">
                <a:effectLst/>
                <a:latin typeface="Tahoma" panose="020B0604030504040204" pitchFamily="34" charset="0"/>
                <a:ea typeface="Tahoma" panose="020B0604030504040204" pitchFamily="34" charset="0"/>
                <a:cs typeface="Tahoma" panose="020B0604030504040204" pitchFamily="34" charset="0"/>
              </a:rPr>
              <a:t>chặn</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quyền</a:t>
            </a:r>
            <a:r>
              <a:rPr lang="vi-VN" sz="2400" dirty="0">
                <a:effectLst/>
                <a:latin typeface="Tahoma" panose="020B0604030504040204" pitchFamily="34" charset="0"/>
                <a:ea typeface="Tahoma" panose="020B0604030504040204" pitchFamily="34" charset="0"/>
                <a:cs typeface="Tahoma" panose="020B0604030504040204" pitchFamily="34" charset="0"/>
              </a:rPr>
              <a:t> truy </a:t>
            </a:r>
            <a:r>
              <a:rPr lang="vi-VN" sz="2400" dirty="0" err="1">
                <a:effectLst/>
                <a:latin typeface="Tahoma" panose="020B0604030504040204" pitchFamily="34" charset="0"/>
                <a:ea typeface="Tahoma" panose="020B0604030504040204" pitchFamily="34" charset="0"/>
                <a:cs typeface="Tahoma" panose="020B0604030504040204" pitchFamily="34" charset="0"/>
              </a:rPr>
              <a:t>cập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cấp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thấp</a:t>
            </a:r>
            <a:r>
              <a:rPr lang="vi-VN" sz="2400" dirty="0">
                <a:effectLst/>
                <a:latin typeface="Tahoma" panose="020B0604030504040204" pitchFamily="34" charset="0"/>
                <a:ea typeface="Tahoma" panose="020B0604030504040204" pitchFamily="34" charset="0"/>
                <a:cs typeface="Tahoma" panose="020B0604030504040204" pitchFamily="34" charset="0"/>
              </a:rPr>
              <a:t> hơn </a:t>
            </a:r>
            <a:r>
              <a:rPr lang="vi-VN" sz="2400" dirty="0" err="1">
                <a:effectLst/>
                <a:latin typeface="Tahoma" panose="020B0604030504040204" pitchFamily="34" charset="0"/>
                <a:ea typeface="Tahoma" panose="020B0604030504040204" pitchFamily="34" charset="0"/>
                <a:cs typeface="Tahoma" panose="020B0604030504040204" pitchFamily="34" charset="0"/>
              </a:rPr>
              <a:t>vào</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các</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lớp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triển</a:t>
            </a:r>
            <a:r>
              <a:rPr lang="vi-VN" sz="2400" dirty="0">
                <a:effectLst/>
                <a:latin typeface="Tahoma" panose="020B0604030504040204" pitchFamily="34" charset="0"/>
                <a:ea typeface="Tahoma" panose="020B0604030504040204" pitchFamily="34" charset="0"/>
                <a:cs typeface="Tahoma" panose="020B0604030504040204" pitchFamily="34" charset="0"/>
              </a:rPr>
              <a:t> khai </a:t>
            </a:r>
            <a:r>
              <a:rPr lang="vi-VN" sz="2400" dirty="0" err="1">
                <a:effectLst/>
                <a:latin typeface="Tahoma" panose="020B0604030504040204" pitchFamily="34" charset="0"/>
                <a:ea typeface="Tahoma" panose="020B0604030504040204" pitchFamily="34" charset="0"/>
                <a:cs typeface="Tahoma" panose="020B0604030504040204" pitchFamily="34" charset="0"/>
              </a:rPr>
              <a:t>iOS</a:t>
            </a:r>
            <a:endParaRPr lang="vi-VN" sz="24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E3E02D42-2D0F-B813-F88C-F84618E267EA}"/>
              </a:ext>
            </a:extLst>
          </p:cNvPr>
          <p:cNvPicPr>
            <a:picLocks noChangeAspect="1"/>
          </p:cNvPicPr>
          <p:nvPr/>
        </p:nvPicPr>
        <p:blipFill>
          <a:blip r:embed="rId4"/>
          <a:stretch>
            <a:fillRect/>
          </a:stretch>
        </p:blipFill>
        <p:spPr>
          <a:xfrm>
            <a:off x="304799" y="3633496"/>
            <a:ext cx="1320799" cy="1343770"/>
          </a:xfrm>
          <a:prstGeom prst="rect">
            <a:avLst/>
          </a:prstGeom>
        </p:spPr>
      </p:pic>
      <p:sp>
        <p:nvSpPr>
          <p:cNvPr id="18" name="Content Placeholder 2">
            <a:extLst>
              <a:ext uri="{FF2B5EF4-FFF2-40B4-BE49-F238E27FC236}">
                <a16:creationId xmlns:a16="http://schemas.microsoft.com/office/drawing/2014/main" id="{093269EE-3E48-261D-BEAB-B26D32D44736}"/>
              </a:ext>
            </a:extLst>
          </p:cNvPr>
          <p:cNvSpPr txBox="1">
            <a:spLocks/>
          </p:cNvSpPr>
          <p:nvPr/>
        </p:nvSpPr>
        <p:spPr>
          <a:xfrm>
            <a:off x="1659464" y="3633496"/>
            <a:ext cx="10227736" cy="131792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vi-VN" sz="2400">
                <a:solidFill>
                  <a:srgbClr val="FF0000"/>
                </a:solidFill>
                <a:effectLst/>
                <a:latin typeface="Tahoma" panose="020B0604030504040204" pitchFamily="34" charset="0"/>
                <a:ea typeface="Tahoma" panose="020B0604030504040204" pitchFamily="34" charset="0"/>
                <a:cs typeface="Tahoma" panose="020B0604030504040204" pitchFamily="34" charset="0"/>
              </a:rPr>
              <a:t>Device Firmware Upgrade (</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DFU) </a:t>
            </a:r>
            <a:r>
              <a:rPr lang="vi-VN" sz="2400" dirty="0" err="1">
                <a:effectLst/>
                <a:latin typeface="Tahoma" panose="020B0604030504040204" pitchFamily="34" charset="0"/>
                <a:ea typeface="Tahoma" panose="020B0604030504040204" pitchFamily="34" charset="0"/>
                <a:cs typeface="Tahoma" panose="020B0604030504040204" pitchFamily="34" charset="0"/>
              </a:rPr>
              <a:t>được</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sử</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dụng</a:t>
            </a:r>
            <a:r>
              <a:rPr lang="vi-VN" sz="2400" dirty="0">
                <a:effectLst/>
                <a:latin typeface="Tahoma" panose="020B0604030504040204" pitchFamily="34" charset="0"/>
                <a:ea typeface="Tahoma" panose="020B0604030504040204" pitchFamily="34" charset="0"/>
                <a:cs typeface="Tahoma" panose="020B0604030504040204" pitchFamily="34" charset="0"/>
              </a:rPr>
              <a:t> trong </a:t>
            </a:r>
            <a:r>
              <a:rPr lang="vi-VN" sz="2400" dirty="0" err="1">
                <a:effectLst/>
                <a:latin typeface="Tahoma" panose="020B0604030504040204" pitchFamily="34" charset="0"/>
                <a:ea typeface="Tahoma" panose="020B0604030504040204" pitchFamily="34" charset="0"/>
                <a:cs typeface="Tahoma" panose="020B0604030504040204" pitchFamily="34" charset="0"/>
              </a:rPr>
              <a:t>quá</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trình</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điều</a:t>
            </a:r>
            <a:r>
              <a:rPr lang="vi-VN" sz="2400" dirty="0">
                <a:effectLst/>
                <a:latin typeface="Tahoma" panose="020B0604030504040204" pitchFamily="34" charset="0"/>
                <a:ea typeface="Tahoma" panose="020B0604030504040204" pitchFamily="34" charset="0"/>
                <a:cs typeface="Tahoma" panose="020B0604030504040204" pitchFamily="34" charset="0"/>
              </a:rPr>
              <a:t> tra </a:t>
            </a:r>
            <a:r>
              <a:rPr lang="vi-VN" sz="2400" dirty="0" err="1">
                <a:effectLst/>
                <a:latin typeface="Tahoma" panose="020B0604030504040204" pitchFamily="34" charset="0"/>
                <a:ea typeface="Tahoma" panose="020B0604030504040204" pitchFamily="34" charset="0"/>
                <a:cs typeface="Tahoma" panose="020B0604030504040204" pitchFamily="34" charset="0"/>
              </a:rPr>
              <a:t>pháp</a:t>
            </a:r>
            <a:r>
              <a:rPr lang="vi-VN" sz="2400" dirty="0">
                <a:effectLst/>
                <a:latin typeface="Tahoma" panose="020B0604030504040204" pitchFamily="34" charset="0"/>
                <a:ea typeface="Tahoma" panose="020B0604030504040204" pitchFamily="34" charset="0"/>
                <a:cs typeface="Tahoma" panose="020B0604030504040204" pitchFamily="34" charset="0"/>
              </a:rPr>
              <a:t> y </a:t>
            </a:r>
            <a:r>
              <a:rPr lang="vi-VN" sz="2400" dirty="0" err="1">
                <a:effectLst/>
                <a:latin typeface="Tahoma" panose="020B0604030504040204" pitchFamily="34" charset="0"/>
                <a:ea typeface="Tahoma" panose="020B0604030504040204" pitchFamily="34" charset="0"/>
                <a:cs typeface="Tahoma" panose="020B0604030504040204" pitchFamily="34" charset="0"/>
              </a:rPr>
              <a:t>để</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có</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được</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quyền</a:t>
            </a:r>
            <a:r>
              <a:rPr lang="vi-VN" sz="2400" dirty="0">
                <a:effectLst/>
                <a:latin typeface="Tahoma" panose="020B0604030504040204" pitchFamily="34" charset="0"/>
                <a:ea typeface="Tahoma" panose="020B0604030504040204" pitchFamily="34" charset="0"/>
                <a:cs typeface="Tahoma" panose="020B0604030504040204" pitchFamily="34" charset="0"/>
              </a:rPr>
              <a:t> truy </a:t>
            </a:r>
            <a:r>
              <a:rPr lang="vi-VN" sz="2400" dirty="0" err="1">
                <a:effectLst/>
                <a:latin typeface="Tahoma" panose="020B0604030504040204" pitchFamily="34" charset="0"/>
                <a:ea typeface="Tahoma" panose="020B0604030504040204" pitchFamily="34" charset="0"/>
                <a:cs typeface="Tahoma" panose="020B0604030504040204" pitchFamily="34" charset="0"/>
              </a:rPr>
              <a:t>cập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cấp</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thấp</a:t>
            </a:r>
            <a:r>
              <a:rPr lang="vi-VN" sz="2400" dirty="0">
                <a:effectLst/>
                <a:latin typeface="Tahoma" panose="020B0604030504040204" pitchFamily="34" charset="0"/>
                <a:ea typeface="Tahoma" panose="020B0604030504040204" pitchFamily="34" charset="0"/>
                <a:cs typeface="Tahoma" panose="020B0604030504040204" pitchFamily="34" charset="0"/>
              </a:rPr>
              <a:t> hơn </a:t>
            </a:r>
            <a:r>
              <a:rPr lang="vi-VN" sz="2400" dirty="0" err="1">
                <a:effectLst/>
                <a:latin typeface="Tahoma" panose="020B0604030504040204" pitchFamily="34" charset="0"/>
                <a:ea typeface="Tahoma" panose="020B0604030504040204" pitchFamily="34" charset="0"/>
                <a:cs typeface="Tahoma" panose="020B0604030504040204" pitchFamily="34" charset="0"/>
              </a:rPr>
              <a:t>vào</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thiết</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bị</a:t>
            </a:r>
            <a:endParaRPr lang="vi-VN" sz="24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FC68930F-4F71-FB85-915E-402A7032EC04}"/>
              </a:ext>
            </a:extLst>
          </p:cNvPr>
          <p:cNvPicPr>
            <a:picLocks noChangeAspect="1"/>
          </p:cNvPicPr>
          <p:nvPr/>
        </p:nvPicPr>
        <p:blipFill>
          <a:blip r:embed="rId5"/>
          <a:stretch>
            <a:fillRect/>
          </a:stretch>
        </p:blipFill>
        <p:spPr>
          <a:xfrm>
            <a:off x="304798" y="5104265"/>
            <a:ext cx="1320799" cy="1343769"/>
          </a:xfrm>
          <a:prstGeom prst="rect">
            <a:avLst/>
          </a:prstGeom>
        </p:spPr>
      </p:pic>
      <p:sp>
        <p:nvSpPr>
          <p:cNvPr id="20" name="Content Placeholder 2">
            <a:extLst>
              <a:ext uri="{FF2B5EF4-FFF2-40B4-BE49-F238E27FC236}">
                <a16:creationId xmlns:a16="http://schemas.microsoft.com/office/drawing/2014/main" id="{F44CEB96-5E44-1611-B6A3-9203CFBFF5C1}"/>
              </a:ext>
            </a:extLst>
          </p:cNvPr>
          <p:cNvSpPr txBox="1">
            <a:spLocks/>
          </p:cNvSpPr>
          <p:nvPr/>
        </p:nvSpPr>
        <p:spPr>
          <a:xfrm>
            <a:off x="1659464" y="5072599"/>
            <a:ext cx="10227736" cy="1317928"/>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vi-VN" sz="2400" dirty="0" err="1">
                <a:effectLst/>
                <a:latin typeface="Tahoma" panose="020B0604030504040204" pitchFamily="34" charset="0"/>
                <a:ea typeface="Tahoma" panose="020B0604030504040204" pitchFamily="34" charset="0"/>
                <a:cs typeface="Tahoma" panose="020B0604030504040204" pitchFamily="34" charset="0"/>
              </a:rPr>
              <a:t>Sử</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dụng</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chế</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độ</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này</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người</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điều</a:t>
            </a:r>
            <a:r>
              <a:rPr lang="vi-VN" sz="2400" dirty="0">
                <a:effectLst/>
                <a:latin typeface="Tahoma" panose="020B0604030504040204" pitchFamily="34" charset="0"/>
                <a:ea typeface="Tahoma" panose="020B0604030504040204" pitchFamily="34" charset="0"/>
                <a:cs typeface="Tahoma" panose="020B0604030504040204" pitchFamily="34" charset="0"/>
              </a:rPr>
              <a:t> tra </a:t>
            </a:r>
            <a:r>
              <a:rPr lang="vi-VN" sz="2400" dirty="0" err="1">
                <a:effectLst/>
                <a:latin typeface="Tahoma" panose="020B0604030504040204" pitchFamily="34" charset="0"/>
                <a:ea typeface="Tahoma" panose="020B0604030504040204" pitchFamily="34" charset="0"/>
                <a:cs typeface="Tahoma" panose="020B0604030504040204" pitchFamily="34" charset="0"/>
              </a:rPr>
              <a:t>có</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err="1">
                <a:effectLst/>
                <a:latin typeface="Tahoma" panose="020B0604030504040204" pitchFamily="34" charset="0"/>
                <a:ea typeface="Tahoma" panose="020B0604030504040204" pitchFamily="34" charset="0"/>
                <a:cs typeface="Tahoma" panose="020B0604030504040204" pitchFamily="34" charset="0"/>
              </a:rPr>
              <a:t>thể</a:t>
            </a:r>
            <a:r>
              <a:rPr lang="vi-VN" sz="2400" dirty="0">
                <a:effectLst/>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thay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đổi</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trình</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tự</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khởi</a:t>
            </a:r>
            <a:r>
              <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động</a:t>
            </a:r>
            <a:endParaRPr lang="vi-VN" sz="24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5210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D8CBF8-8A08-0827-6257-E1D43515281D}"/>
              </a:ext>
            </a:extLst>
          </p:cNvPr>
          <p:cNvSpPr>
            <a:spLocks noGrp="1"/>
          </p:cNvSpPr>
          <p:nvPr>
            <p:ph sz="quarter" idx="13"/>
          </p:nvPr>
        </p:nvSpPr>
        <p:spPr>
          <a:xfrm>
            <a:off x="0" y="914400"/>
            <a:ext cx="12192000" cy="5943600"/>
          </a:xfrm>
        </p:spPr>
        <p:txBody>
          <a:bodyPr/>
          <a:lstStyle/>
          <a:p>
            <a:pPr marL="0" indent="0">
              <a:buNone/>
            </a:pPr>
            <a:r>
              <a:rPr lang="en-US" sz="3200"/>
              <a:t>Tiến</a:t>
            </a:r>
            <a:r>
              <a:rPr lang="vi-VN" sz="3200"/>
              <a:t> trình khởi động bình thường:</a:t>
            </a:r>
          </a:p>
          <a:p>
            <a:pPr lvl="1"/>
            <a:r>
              <a:rPr lang="vi-VN" sz="2000"/>
              <a:t>BootRom bắt đầu quá trình khởi động</a:t>
            </a:r>
          </a:p>
          <a:p>
            <a:pPr lvl="1"/>
            <a:r>
              <a:rPr lang="vi-VN" sz="2000"/>
              <a:t>LLB, trình tải khởi động cấp đầu tiên, được tải sau khi xác minh tính toàn vẹn và tính xác thực</a:t>
            </a:r>
          </a:p>
          <a:p>
            <a:pPr lvl="1"/>
            <a:r>
              <a:rPr lang="vi-VN" sz="2000"/>
              <a:t>Bộ nạp khởi động iBoot giai đoạn 2 bắt đầu sau khi xác minh tính toàn vẹn và tính xác thực</a:t>
            </a:r>
          </a:p>
          <a:p>
            <a:pPr lvl="1"/>
            <a:r>
              <a:rPr lang="vi-VN" sz="2000"/>
              <a:t>Kernel và NAND flash cũng được tải sau khi xác minh tính toàn vẹn và tính xác thực</a:t>
            </a:r>
          </a:p>
          <a:p>
            <a:endParaRPr lang="vi-VN"/>
          </a:p>
        </p:txBody>
      </p:sp>
      <p:sp>
        <p:nvSpPr>
          <p:cNvPr id="3" name="Title 2">
            <a:extLst>
              <a:ext uri="{FF2B5EF4-FFF2-40B4-BE49-F238E27FC236}">
                <a16:creationId xmlns:a16="http://schemas.microsoft.com/office/drawing/2014/main" id="{ACBD4A4D-EC24-0127-FF54-F3C37C1DE88E}"/>
              </a:ext>
            </a:extLst>
          </p:cNvPr>
          <p:cNvSpPr>
            <a:spLocks noGrp="1"/>
          </p:cNvSpPr>
          <p:nvPr>
            <p:ph type="title"/>
          </p:nvPr>
        </p:nvSpPr>
        <p:spPr/>
        <p:txBody>
          <a:bodyPr/>
          <a:lstStyle/>
          <a:p>
            <a:r>
              <a:rPr lang="vi-VN"/>
              <a:t>Khởi động chế độ bình thường và DFU</a:t>
            </a:r>
          </a:p>
        </p:txBody>
      </p:sp>
      <p:sp>
        <p:nvSpPr>
          <p:cNvPr id="4" name="Slide Number Placeholder 3">
            <a:extLst>
              <a:ext uri="{FF2B5EF4-FFF2-40B4-BE49-F238E27FC236}">
                <a16:creationId xmlns:a16="http://schemas.microsoft.com/office/drawing/2014/main" id="{54BE0240-895F-3B4C-DA7B-89EFFB81A4AA}"/>
              </a:ext>
            </a:extLst>
          </p:cNvPr>
          <p:cNvSpPr>
            <a:spLocks noGrp="1"/>
          </p:cNvSpPr>
          <p:nvPr>
            <p:ph type="sldNum" sz="quarter" idx="12"/>
          </p:nvPr>
        </p:nvSpPr>
        <p:spPr/>
        <p:txBody>
          <a:bodyPr/>
          <a:lstStyle/>
          <a:p>
            <a:fld id="{3E15BD7C-E074-4D4A-84C3-500EE5B9C190}" type="slidenum">
              <a:rPr lang="ru-RU" smtClean="0"/>
              <a:pPr/>
              <a:t>14</a:t>
            </a:fld>
            <a:endParaRPr lang="ru-RU" dirty="0"/>
          </a:p>
        </p:txBody>
      </p:sp>
      <p:sp>
        <p:nvSpPr>
          <p:cNvPr id="5" name="Content Placeholder 1">
            <a:extLst>
              <a:ext uri="{FF2B5EF4-FFF2-40B4-BE49-F238E27FC236}">
                <a16:creationId xmlns:a16="http://schemas.microsoft.com/office/drawing/2014/main" id="{27E00259-4A84-7897-670B-AA383C024CB5}"/>
              </a:ext>
            </a:extLst>
          </p:cNvPr>
          <p:cNvSpPr txBox="1">
            <a:spLocks/>
          </p:cNvSpPr>
          <p:nvPr/>
        </p:nvSpPr>
        <p:spPr>
          <a:xfrm>
            <a:off x="6079067" y="685800"/>
            <a:ext cx="6096000" cy="45720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vi-VN" sz="2500"/>
          </a:p>
        </p:txBody>
      </p:sp>
      <p:graphicFrame>
        <p:nvGraphicFramePr>
          <p:cNvPr id="6" name="Diagram 5">
            <a:extLst>
              <a:ext uri="{FF2B5EF4-FFF2-40B4-BE49-F238E27FC236}">
                <a16:creationId xmlns:a16="http://schemas.microsoft.com/office/drawing/2014/main" id="{924A7494-B31B-1992-93D2-CD605FC9EA94}"/>
              </a:ext>
            </a:extLst>
          </p:cNvPr>
          <p:cNvGraphicFramePr/>
          <p:nvPr>
            <p:extLst>
              <p:ext uri="{D42A27DB-BD31-4B8C-83A1-F6EECF244321}">
                <p14:modId xmlns:p14="http://schemas.microsoft.com/office/powerpoint/2010/main" val="1726994937"/>
              </p:ext>
            </p:extLst>
          </p:nvPr>
        </p:nvGraphicFramePr>
        <p:xfrm>
          <a:off x="152404" y="3581400"/>
          <a:ext cx="11353796" cy="2095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696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43BEA-4A3D-ADA9-A339-15164493EF72}"/>
              </a:ext>
            </a:extLst>
          </p:cNvPr>
          <p:cNvSpPr>
            <a:spLocks noGrp="1"/>
          </p:cNvSpPr>
          <p:nvPr>
            <p:ph sz="quarter" idx="13"/>
          </p:nvPr>
        </p:nvSpPr>
        <p:spPr>
          <a:xfrm>
            <a:off x="0" y="1143000"/>
            <a:ext cx="12192000" cy="5715000"/>
          </a:xfrm>
        </p:spPr>
        <p:txBody>
          <a:bodyPr/>
          <a:lstStyle/>
          <a:p>
            <a:pPr marL="0" indent="0">
              <a:buNone/>
            </a:pPr>
            <a:r>
              <a:rPr lang="en-US" sz="3200"/>
              <a:t>Tiến trình khởi động ở c</a:t>
            </a:r>
            <a:r>
              <a:rPr lang="vi-VN" sz="3200"/>
              <a:t>hế độ DFU:</a:t>
            </a:r>
          </a:p>
          <a:p>
            <a:pPr lvl="1"/>
            <a:r>
              <a:rPr lang="vi-VN" sz="2500"/>
              <a:t>iBoot không được khởi động trong trình tự khởi động chế độ DFU</a:t>
            </a:r>
          </a:p>
        </p:txBody>
      </p:sp>
      <p:sp>
        <p:nvSpPr>
          <p:cNvPr id="3" name="Title 2">
            <a:extLst>
              <a:ext uri="{FF2B5EF4-FFF2-40B4-BE49-F238E27FC236}">
                <a16:creationId xmlns:a16="http://schemas.microsoft.com/office/drawing/2014/main" id="{7CB152F7-63D7-3043-BFCF-E15BD4DB6692}"/>
              </a:ext>
            </a:extLst>
          </p:cNvPr>
          <p:cNvSpPr>
            <a:spLocks noGrp="1"/>
          </p:cNvSpPr>
          <p:nvPr>
            <p:ph type="title"/>
          </p:nvPr>
        </p:nvSpPr>
        <p:spPr/>
        <p:txBody>
          <a:bodyPr/>
          <a:lstStyle/>
          <a:p>
            <a:endParaRPr lang="vi-VN"/>
          </a:p>
        </p:txBody>
      </p:sp>
      <p:sp>
        <p:nvSpPr>
          <p:cNvPr id="4" name="Slide Number Placeholder 3">
            <a:extLst>
              <a:ext uri="{FF2B5EF4-FFF2-40B4-BE49-F238E27FC236}">
                <a16:creationId xmlns:a16="http://schemas.microsoft.com/office/drawing/2014/main" id="{F451A8C6-5EDD-BFBF-7996-E984F021B74D}"/>
              </a:ext>
            </a:extLst>
          </p:cNvPr>
          <p:cNvSpPr>
            <a:spLocks noGrp="1"/>
          </p:cNvSpPr>
          <p:nvPr>
            <p:ph type="sldNum" sz="quarter" idx="12"/>
          </p:nvPr>
        </p:nvSpPr>
        <p:spPr/>
        <p:txBody>
          <a:bodyPr/>
          <a:lstStyle/>
          <a:p>
            <a:fld id="{3E15BD7C-E074-4D4A-84C3-500EE5B9C190}" type="slidenum">
              <a:rPr lang="ru-RU" smtClean="0"/>
              <a:pPr/>
              <a:t>15</a:t>
            </a:fld>
            <a:endParaRPr lang="ru-RU" dirty="0"/>
          </a:p>
        </p:txBody>
      </p:sp>
      <p:graphicFrame>
        <p:nvGraphicFramePr>
          <p:cNvPr id="5" name="Diagram 4">
            <a:extLst>
              <a:ext uri="{FF2B5EF4-FFF2-40B4-BE49-F238E27FC236}">
                <a16:creationId xmlns:a16="http://schemas.microsoft.com/office/drawing/2014/main" id="{C6C990E6-20B3-7013-86BB-5E356AE0D40A}"/>
              </a:ext>
            </a:extLst>
          </p:cNvPr>
          <p:cNvGraphicFramePr/>
          <p:nvPr>
            <p:extLst>
              <p:ext uri="{D42A27DB-BD31-4B8C-83A1-F6EECF244321}">
                <p14:modId xmlns:p14="http://schemas.microsoft.com/office/powerpoint/2010/main" val="3670089002"/>
              </p:ext>
            </p:extLst>
          </p:nvPr>
        </p:nvGraphicFramePr>
        <p:xfrm>
          <a:off x="381000" y="2590800"/>
          <a:ext cx="11430000" cy="28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586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A932AC-C803-53B1-F00C-2FB0CF2B10B0}"/>
              </a:ext>
            </a:extLst>
          </p:cNvPr>
          <p:cNvSpPr>
            <a:spLocks noGrp="1"/>
          </p:cNvSpPr>
          <p:nvPr>
            <p:ph type="title"/>
          </p:nvPr>
        </p:nvSpPr>
        <p:spPr/>
        <p:txBody>
          <a:bodyPr/>
          <a:lstStyle/>
          <a:p>
            <a:r>
              <a:rPr lang="vi-VN"/>
              <a:t>Khởi động iPhone ở Chế độ DFU</a:t>
            </a:r>
          </a:p>
        </p:txBody>
      </p:sp>
      <p:sp>
        <p:nvSpPr>
          <p:cNvPr id="4" name="Slide Number Placeholder 3">
            <a:extLst>
              <a:ext uri="{FF2B5EF4-FFF2-40B4-BE49-F238E27FC236}">
                <a16:creationId xmlns:a16="http://schemas.microsoft.com/office/drawing/2014/main" id="{14BC3BB9-8812-7DA6-99FB-A1A9CDDBE760}"/>
              </a:ext>
            </a:extLst>
          </p:cNvPr>
          <p:cNvSpPr>
            <a:spLocks noGrp="1"/>
          </p:cNvSpPr>
          <p:nvPr>
            <p:ph type="sldNum" sz="quarter" idx="12"/>
          </p:nvPr>
        </p:nvSpPr>
        <p:spPr/>
        <p:txBody>
          <a:bodyPr/>
          <a:lstStyle/>
          <a:p>
            <a:fld id="{3E15BD7C-E074-4D4A-84C3-500EE5B9C190}" type="slidenum">
              <a:rPr lang="ru-RU" smtClean="0"/>
              <a:pPr/>
              <a:t>16</a:t>
            </a:fld>
            <a:endParaRPr lang="ru-RU" dirty="0"/>
          </a:p>
        </p:txBody>
      </p:sp>
      <p:sp>
        <p:nvSpPr>
          <p:cNvPr id="5" name="Content Placeholder 2">
            <a:extLst>
              <a:ext uri="{FF2B5EF4-FFF2-40B4-BE49-F238E27FC236}">
                <a16:creationId xmlns:a16="http://schemas.microsoft.com/office/drawing/2014/main" id="{361DB593-1B6E-7E6B-35B7-27BF0FA5A91E}"/>
              </a:ext>
            </a:extLst>
          </p:cNvPr>
          <p:cNvSpPr txBox="1">
            <a:spLocks/>
          </p:cNvSpPr>
          <p:nvPr/>
        </p:nvSpPr>
        <p:spPr>
          <a:xfrm>
            <a:off x="381000" y="990600"/>
            <a:ext cx="7543801" cy="2209800"/>
          </a:xfrm>
          <a:prstGeom prst="rect">
            <a:avLst/>
          </a:prstGeom>
        </p:spPr>
        <p:txBody>
          <a:bodyPr anchor="ctr" anchorCtr="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AutoNum type="arabicPeriod"/>
            </a:pPr>
            <a:r>
              <a:rPr lang="vi-VN" sz="2400">
                <a:latin typeface="Tahoma" panose="020B0604030504040204" pitchFamily="34" charset="0"/>
                <a:ea typeface="Tahoma" panose="020B0604030504040204" pitchFamily="34" charset="0"/>
                <a:cs typeface="Tahoma" panose="020B0604030504040204" pitchFamily="34" charset="0"/>
              </a:rPr>
              <a:t>Kết nối iPhone với máy tính và khởi chạy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iTunes</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itchFamily="34" charset="0"/>
              <a:buAutoNum type="arabicPeriod"/>
            </a:pPr>
            <a:r>
              <a:rPr lang="vi-VN" sz="2400">
                <a:solidFill>
                  <a:srgbClr val="FF0000"/>
                </a:solidFill>
                <a:effectLst/>
                <a:latin typeface="Tahoma" panose="020B0604030504040204" pitchFamily="34" charset="0"/>
                <a:ea typeface="Tahoma" panose="020B0604030504040204" pitchFamily="34" charset="0"/>
                <a:cs typeface="Tahoma" panose="020B0604030504040204" pitchFamily="34" charset="0"/>
              </a:rPr>
              <a:t>Tắt iPhone</a:t>
            </a:r>
          </a:p>
          <a:p>
            <a:pPr marL="457200" indent="-457200">
              <a:buFont typeface="Arial" pitchFamily="34" charset="0"/>
              <a:buAutoNum type="arabicPeriod"/>
            </a:pPr>
            <a:r>
              <a:rPr lang="vi-VN" sz="2400">
                <a:effectLst/>
                <a:latin typeface="Tahoma" panose="020B0604030504040204" pitchFamily="34" charset="0"/>
                <a:ea typeface="Tahoma" panose="020B0604030504040204" pitchFamily="34" charset="0"/>
                <a:cs typeface="Tahoma" panose="020B0604030504040204" pitchFamily="34" charset="0"/>
              </a:rPr>
              <a:t>Nhấn giữ đồng thời </a:t>
            </a:r>
            <a:r>
              <a:rPr lang="vi-VN" sz="2400">
                <a:solidFill>
                  <a:srgbClr val="FF0000"/>
                </a:solidFill>
                <a:effectLst/>
                <a:latin typeface="Tahoma" panose="020B0604030504040204" pitchFamily="34" charset="0"/>
                <a:ea typeface="Tahoma" panose="020B0604030504040204" pitchFamily="34" charset="0"/>
                <a:cs typeface="Tahoma" panose="020B0604030504040204" pitchFamily="34" charset="0"/>
              </a:rPr>
              <a:t>nút ngủ / nguồn </a:t>
            </a:r>
            <a:r>
              <a:rPr lang="vi-VN" sz="2400">
                <a:effectLst/>
                <a:latin typeface="Tahoma" panose="020B0604030504040204" pitchFamily="34" charset="0"/>
                <a:ea typeface="Tahoma" panose="020B0604030504040204" pitchFamily="34" charset="0"/>
                <a:cs typeface="Tahoma" panose="020B0604030504040204" pitchFamily="34" charset="0"/>
              </a:rPr>
              <a:t>và </a:t>
            </a:r>
            <a:r>
              <a:rPr lang="vi-VN" sz="2400">
                <a:solidFill>
                  <a:srgbClr val="FF0000"/>
                </a:solidFill>
                <a:effectLst/>
                <a:latin typeface="Tahoma" panose="020B0604030504040204" pitchFamily="34" charset="0"/>
                <a:ea typeface="Tahoma" panose="020B0604030504040204" pitchFamily="34" charset="0"/>
                <a:cs typeface="Tahoma" panose="020B0604030504040204" pitchFamily="34" charset="0"/>
              </a:rPr>
              <a:t>nút home</a:t>
            </a:r>
            <a:r>
              <a:rPr lang="vi-VN" sz="2400">
                <a:effectLst/>
                <a:latin typeface="Tahoma" panose="020B0604030504040204" pitchFamily="34" charset="0"/>
                <a:ea typeface="Tahoma" panose="020B0604030504040204" pitchFamily="34" charset="0"/>
                <a:cs typeface="Tahoma" panose="020B0604030504040204" pitchFamily="34" charset="0"/>
              </a:rPr>
              <a:t> trong 10 giây, sau đó nhả nút nguồn</a:t>
            </a:r>
          </a:p>
          <a:p>
            <a:pPr marL="457200" indent="-457200">
              <a:buFont typeface="Arial" pitchFamily="34" charset="0"/>
              <a:buAutoNum type="arabicPeriod"/>
            </a:pPr>
            <a:r>
              <a:rPr lang="vi-VN" sz="2400">
                <a:effectLst/>
                <a:latin typeface="Tahoma" panose="020B0604030504040204" pitchFamily="34" charset="0"/>
                <a:ea typeface="Tahoma" panose="020B0604030504040204" pitchFamily="34" charset="0"/>
                <a:cs typeface="Tahoma" panose="020B0604030504040204" pitchFamily="34" charset="0"/>
              </a:rPr>
              <a:t>Tiếp tục giữ </a:t>
            </a:r>
            <a:r>
              <a:rPr lang="vi-VN" sz="2400">
                <a:solidFill>
                  <a:srgbClr val="FF0000"/>
                </a:solidFill>
                <a:effectLst/>
                <a:latin typeface="Tahoma" panose="020B0604030504040204" pitchFamily="34" charset="0"/>
                <a:ea typeface="Tahoma" panose="020B0604030504040204" pitchFamily="34" charset="0"/>
                <a:cs typeface="Tahoma" panose="020B0604030504040204" pitchFamily="34" charset="0"/>
              </a:rPr>
              <a:t>nút Home </a:t>
            </a:r>
            <a:r>
              <a:rPr lang="vi-VN" sz="2400">
                <a:effectLst/>
                <a:latin typeface="Tahoma" panose="020B0604030504040204" pitchFamily="34" charset="0"/>
                <a:ea typeface="Tahoma" panose="020B0604030504040204" pitchFamily="34" charset="0"/>
                <a:cs typeface="Tahoma" panose="020B0604030504040204" pitchFamily="34" charset="0"/>
              </a:rPr>
              <a:t>cho đến khi xuất hiện thông báo trong iTunes</a:t>
            </a:r>
          </a:p>
        </p:txBody>
      </p:sp>
      <p:sp>
        <p:nvSpPr>
          <p:cNvPr id="10" name="Content Placeholder 2">
            <a:extLst>
              <a:ext uri="{FF2B5EF4-FFF2-40B4-BE49-F238E27FC236}">
                <a16:creationId xmlns:a16="http://schemas.microsoft.com/office/drawing/2014/main" id="{97625C5E-9FA0-D1E5-B4F8-5C69E0D50A46}"/>
              </a:ext>
            </a:extLst>
          </p:cNvPr>
          <p:cNvSpPr txBox="1">
            <a:spLocks/>
          </p:cNvSpPr>
          <p:nvPr/>
        </p:nvSpPr>
        <p:spPr>
          <a:xfrm>
            <a:off x="1750093" y="2946779"/>
            <a:ext cx="6174708" cy="42422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endParaRPr lang="vi-VN" sz="24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F6D74073-2F8C-1F16-FDEB-58E048022E1B}"/>
              </a:ext>
            </a:extLst>
          </p:cNvPr>
          <p:cNvSpPr txBox="1">
            <a:spLocks/>
          </p:cNvSpPr>
          <p:nvPr/>
        </p:nvSpPr>
        <p:spPr>
          <a:xfrm>
            <a:off x="1750093" y="3842976"/>
            <a:ext cx="6174708" cy="42422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endParaRPr lang="vi-VN" sz="24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E017D6E2-7315-A6D4-F5BB-25823E1B7206}"/>
              </a:ext>
            </a:extLst>
          </p:cNvPr>
          <p:cNvPicPr>
            <a:picLocks noChangeAspect="1"/>
          </p:cNvPicPr>
          <p:nvPr/>
        </p:nvPicPr>
        <p:blipFill>
          <a:blip r:embed="rId2"/>
          <a:stretch>
            <a:fillRect/>
          </a:stretch>
        </p:blipFill>
        <p:spPr>
          <a:xfrm>
            <a:off x="4152900" y="3525078"/>
            <a:ext cx="6362700" cy="2152650"/>
          </a:xfrm>
          <a:prstGeom prst="rect">
            <a:avLst/>
          </a:prstGeom>
        </p:spPr>
      </p:pic>
    </p:spTree>
    <p:extLst>
      <p:ext uri="{BB962C8B-B14F-4D97-AF65-F5344CB8AC3E}">
        <p14:creationId xmlns:p14="http://schemas.microsoft.com/office/powerpoint/2010/main" val="39644629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EFA3D2-235E-3AB4-4477-84DA24B0BADF}"/>
              </a:ext>
            </a:extLst>
          </p:cNvPr>
          <p:cNvSpPr>
            <a:spLocks noGrp="1"/>
          </p:cNvSpPr>
          <p:nvPr>
            <p:ph type="title"/>
          </p:nvPr>
        </p:nvSpPr>
        <p:spPr/>
        <p:txBody>
          <a:bodyPr/>
          <a:lstStyle/>
          <a:p>
            <a:r>
              <a:rPr lang="vi-VN"/>
              <a:t>Bộ nhớ di động và vị trí chứng</a:t>
            </a:r>
            <a:r>
              <a:rPr lang="en-US"/>
              <a:t> cứ</a:t>
            </a:r>
            <a:endParaRPr lang="vi-VN"/>
          </a:p>
        </p:txBody>
      </p:sp>
      <p:sp>
        <p:nvSpPr>
          <p:cNvPr id="4" name="Slide Number Placeholder 3">
            <a:extLst>
              <a:ext uri="{FF2B5EF4-FFF2-40B4-BE49-F238E27FC236}">
                <a16:creationId xmlns:a16="http://schemas.microsoft.com/office/drawing/2014/main" id="{8650EAAD-BFCE-F973-CD41-7B5B63C84136}"/>
              </a:ext>
            </a:extLst>
          </p:cNvPr>
          <p:cNvSpPr>
            <a:spLocks noGrp="1"/>
          </p:cNvSpPr>
          <p:nvPr>
            <p:ph type="sldNum" sz="quarter" idx="12"/>
          </p:nvPr>
        </p:nvSpPr>
        <p:spPr/>
        <p:txBody>
          <a:bodyPr/>
          <a:lstStyle/>
          <a:p>
            <a:fld id="{3E15BD7C-E074-4D4A-84C3-500EE5B9C190}" type="slidenum">
              <a:rPr lang="ru-RU" smtClean="0"/>
              <a:pPr/>
              <a:t>17</a:t>
            </a:fld>
            <a:endParaRPr lang="ru-RU" dirty="0"/>
          </a:p>
        </p:txBody>
      </p:sp>
      <p:sp>
        <p:nvSpPr>
          <p:cNvPr id="5" name="Text Placeholder 3">
            <a:extLst>
              <a:ext uri="{FF2B5EF4-FFF2-40B4-BE49-F238E27FC236}">
                <a16:creationId xmlns:a16="http://schemas.microsoft.com/office/drawing/2014/main" id="{25ED9384-3694-5DD5-BE93-64BB8D5F05B3}"/>
              </a:ext>
            </a:extLst>
          </p:cNvPr>
          <p:cNvSpPr txBox="1">
            <a:spLocks/>
          </p:cNvSpPr>
          <p:nvPr/>
        </p:nvSpPr>
        <p:spPr>
          <a:xfrm>
            <a:off x="913794" y="914400"/>
            <a:ext cx="3298956" cy="8233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b="1"/>
              <a:t>Bộ nhớ trong</a:t>
            </a:r>
            <a:endParaRPr lang="vi-VN" b="1" dirty="0"/>
          </a:p>
        </p:txBody>
      </p:sp>
      <p:sp>
        <p:nvSpPr>
          <p:cNvPr id="6" name="Text Placeholder 6">
            <a:extLst>
              <a:ext uri="{FF2B5EF4-FFF2-40B4-BE49-F238E27FC236}">
                <a16:creationId xmlns:a16="http://schemas.microsoft.com/office/drawing/2014/main" id="{598D9296-07CC-D16E-4EEB-1FADC35E7338}"/>
              </a:ext>
            </a:extLst>
          </p:cNvPr>
          <p:cNvSpPr txBox="1">
            <a:spLocks/>
          </p:cNvSpPr>
          <p:nvPr/>
        </p:nvSpPr>
        <p:spPr>
          <a:xfrm>
            <a:off x="913794" y="1737705"/>
            <a:ext cx="3298956" cy="279608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vi-VN" sz="2700"/>
              <a:t>RAM, ROM hoặc bộ nhớ flash (NAND / NOR) được sử dụng để lưu trữ hệ điều hành, ứng dụng và dữ liệu của điện thoại di động</a:t>
            </a:r>
            <a:endParaRPr lang="vi-VN" sz="2700" dirty="0"/>
          </a:p>
        </p:txBody>
      </p:sp>
      <p:sp>
        <p:nvSpPr>
          <p:cNvPr id="7" name="Text Placeholder 4">
            <a:extLst>
              <a:ext uri="{FF2B5EF4-FFF2-40B4-BE49-F238E27FC236}">
                <a16:creationId xmlns:a16="http://schemas.microsoft.com/office/drawing/2014/main" id="{7B6556F1-20DE-1805-3926-2470BF914855}"/>
              </a:ext>
            </a:extLst>
          </p:cNvPr>
          <p:cNvSpPr txBox="1">
            <a:spLocks/>
          </p:cNvSpPr>
          <p:nvPr/>
        </p:nvSpPr>
        <p:spPr>
          <a:xfrm>
            <a:off x="4444878" y="914401"/>
            <a:ext cx="3298558" cy="8233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b="1"/>
              <a:t>Thẻ SIM</a:t>
            </a:r>
            <a:endParaRPr lang="vi-VN" b="1" dirty="0"/>
          </a:p>
        </p:txBody>
      </p:sp>
      <p:sp>
        <p:nvSpPr>
          <p:cNvPr id="8" name="Text Placeholder 7">
            <a:extLst>
              <a:ext uri="{FF2B5EF4-FFF2-40B4-BE49-F238E27FC236}">
                <a16:creationId xmlns:a16="http://schemas.microsoft.com/office/drawing/2014/main" id="{1A82D422-DEC4-5829-102F-DB7CD79F2760}"/>
              </a:ext>
            </a:extLst>
          </p:cNvPr>
          <p:cNvSpPr txBox="1">
            <a:spLocks/>
          </p:cNvSpPr>
          <p:nvPr/>
        </p:nvSpPr>
        <p:spPr>
          <a:xfrm>
            <a:off x="4444878" y="1737705"/>
            <a:ext cx="3299821" cy="279608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vi-VN" sz="2700"/>
              <a:t>Lưu trữ thông tin cá nhân, sổ địa chỉ, tin nhắn và thông tin liên quan đến dịch vụ</a:t>
            </a:r>
            <a:endParaRPr lang="vi-VN" sz="2700" dirty="0"/>
          </a:p>
        </p:txBody>
      </p:sp>
      <p:sp>
        <p:nvSpPr>
          <p:cNvPr id="9" name="Text Placeholder 5">
            <a:extLst>
              <a:ext uri="{FF2B5EF4-FFF2-40B4-BE49-F238E27FC236}">
                <a16:creationId xmlns:a16="http://schemas.microsoft.com/office/drawing/2014/main" id="{BD75E00D-0E98-3C75-49EA-F67146CBC51A}"/>
              </a:ext>
            </a:extLst>
          </p:cNvPr>
          <p:cNvSpPr txBox="1">
            <a:spLocks/>
          </p:cNvSpPr>
          <p:nvPr/>
        </p:nvSpPr>
        <p:spPr>
          <a:xfrm>
            <a:off x="7973298" y="914401"/>
            <a:ext cx="3291211" cy="82330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3200" b="1"/>
              <a:t>Bộ nhớ ngoài</a:t>
            </a:r>
            <a:endParaRPr lang="vi-VN" sz="3200" b="1" dirty="0"/>
          </a:p>
        </p:txBody>
      </p:sp>
      <p:sp>
        <p:nvSpPr>
          <p:cNvPr id="10" name="Text Placeholder 8">
            <a:extLst>
              <a:ext uri="{FF2B5EF4-FFF2-40B4-BE49-F238E27FC236}">
                <a16:creationId xmlns:a16="http://schemas.microsoft.com/office/drawing/2014/main" id="{746A5286-ABEC-FAA1-59C0-9463DB67729D}"/>
              </a:ext>
            </a:extLst>
          </p:cNvPr>
          <p:cNvSpPr txBox="1">
            <a:spLocks/>
          </p:cNvSpPr>
          <p:nvPr/>
        </p:nvSpPr>
        <p:spPr>
          <a:xfrm>
            <a:off x="7976346" y="1737705"/>
            <a:ext cx="3291211" cy="279608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vi-VN" sz="2700"/>
              <a:t>Lưu trữ thông tin cá nhân như âm thanh, video, hình ảnh, v.v.</a:t>
            </a:r>
            <a:endParaRPr lang="vi-VN" sz="2700" dirty="0"/>
          </a:p>
        </p:txBody>
      </p:sp>
      <p:pic>
        <p:nvPicPr>
          <p:cNvPr id="11" name="Picture 10">
            <a:extLst>
              <a:ext uri="{FF2B5EF4-FFF2-40B4-BE49-F238E27FC236}">
                <a16:creationId xmlns:a16="http://schemas.microsoft.com/office/drawing/2014/main" id="{1E10A576-DB53-8CA3-96C3-F9F6C2231847}"/>
              </a:ext>
            </a:extLst>
          </p:cNvPr>
          <p:cNvPicPr>
            <a:picLocks noChangeAspect="1"/>
          </p:cNvPicPr>
          <p:nvPr/>
        </p:nvPicPr>
        <p:blipFill>
          <a:blip r:embed="rId2"/>
          <a:stretch>
            <a:fillRect/>
          </a:stretch>
        </p:blipFill>
        <p:spPr>
          <a:xfrm>
            <a:off x="1779213" y="5189227"/>
            <a:ext cx="1318374" cy="12574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985F240-AD5B-B33F-EA14-FA61C0F8A68A}"/>
              </a:ext>
            </a:extLst>
          </p:cNvPr>
          <p:cNvPicPr>
            <a:picLocks noChangeAspect="1"/>
          </p:cNvPicPr>
          <p:nvPr/>
        </p:nvPicPr>
        <p:blipFill>
          <a:blip r:embed="rId3"/>
          <a:stretch>
            <a:fillRect/>
          </a:stretch>
        </p:blipFill>
        <p:spPr>
          <a:xfrm>
            <a:off x="5399206" y="4419600"/>
            <a:ext cx="1356478" cy="13183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0F7E4F47-154B-24C6-7EED-561BC466B167}"/>
              </a:ext>
            </a:extLst>
          </p:cNvPr>
          <p:cNvPicPr>
            <a:picLocks noChangeAspect="1"/>
          </p:cNvPicPr>
          <p:nvPr/>
        </p:nvPicPr>
        <p:blipFill>
          <a:blip r:embed="rId4"/>
          <a:stretch>
            <a:fillRect/>
          </a:stretch>
        </p:blipFill>
        <p:spPr>
          <a:xfrm>
            <a:off x="9057304" y="3847991"/>
            <a:ext cx="1348857" cy="13412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70376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6EF86-EC15-BAA0-68ED-016C82D0F0E8}"/>
              </a:ext>
            </a:extLst>
          </p:cNvPr>
          <p:cNvSpPr>
            <a:spLocks noGrp="1"/>
          </p:cNvSpPr>
          <p:nvPr>
            <p:ph type="title"/>
          </p:nvPr>
        </p:nvSpPr>
        <p:spPr/>
        <p:txBody>
          <a:bodyPr/>
          <a:lstStyle/>
          <a:p>
            <a:r>
              <a:rPr lang="vi-VN"/>
              <a:t>Nên làm gì trước cuộc điều tra?</a:t>
            </a:r>
          </a:p>
        </p:txBody>
      </p:sp>
      <p:sp>
        <p:nvSpPr>
          <p:cNvPr id="4" name="Slide Number Placeholder 3">
            <a:extLst>
              <a:ext uri="{FF2B5EF4-FFF2-40B4-BE49-F238E27FC236}">
                <a16:creationId xmlns:a16="http://schemas.microsoft.com/office/drawing/2014/main" id="{7E742D2E-8E35-BF39-2D3B-4B708A9C4136}"/>
              </a:ext>
            </a:extLst>
          </p:cNvPr>
          <p:cNvSpPr>
            <a:spLocks noGrp="1"/>
          </p:cNvSpPr>
          <p:nvPr>
            <p:ph type="sldNum" sz="quarter" idx="12"/>
          </p:nvPr>
        </p:nvSpPr>
        <p:spPr/>
        <p:txBody>
          <a:bodyPr/>
          <a:lstStyle/>
          <a:p>
            <a:fld id="{3E15BD7C-E074-4D4A-84C3-500EE5B9C190}" type="slidenum">
              <a:rPr lang="ru-RU" smtClean="0"/>
              <a:pPr/>
              <a:t>18</a:t>
            </a:fld>
            <a:endParaRPr lang="ru-RU" dirty="0"/>
          </a:p>
        </p:txBody>
      </p:sp>
      <p:graphicFrame>
        <p:nvGraphicFramePr>
          <p:cNvPr id="5" name="Content Placeholder 3">
            <a:extLst>
              <a:ext uri="{FF2B5EF4-FFF2-40B4-BE49-F238E27FC236}">
                <a16:creationId xmlns:a16="http://schemas.microsoft.com/office/drawing/2014/main" id="{3ACDCBA6-CFBF-D3CD-07D3-9F26DB687060}"/>
              </a:ext>
            </a:extLst>
          </p:cNvPr>
          <p:cNvGraphicFramePr>
            <a:graphicFrameLocks noGrp="1"/>
          </p:cNvGraphicFramePr>
          <p:nvPr>
            <p:ph sz="quarter" idx="13"/>
            <p:extLst>
              <p:ext uri="{D42A27DB-BD31-4B8C-83A1-F6EECF244321}">
                <p14:modId xmlns:p14="http://schemas.microsoft.com/office/powerpoint/2010/main" val="118634963"/>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8228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EA42E-518B-0644-4ACD-286F5B3CD53B}"/>
              </a:ext>
            </a:extLst>
          </p:cNvPr>
          <p:cNvSpPr>
            <a:spLocks noGrp="1"/>
          </p:cNvSpPr>
          <p:nvPr>
            <p:ph sz="quarter" idx="13"/>
          </p:nvPr>
        </p:nvSpPr>
        <p:spPr>
          <a:xfrm>
            <a:off x="0" y="838200"/>
            <a:ext cx="12192000" cy="1295400"/>
          </a:xfrm>
        </p:spPr>
        <p:txBody>
          <a:bodyPr>
            <a:normAutofit/>
          </a:bodyPr>
          <a:lstStyle/>
          <a:p>
            <a:r>
              <a:rPr lang="vi-VN" sz="2800"/>
              <a:t>Xây dựng một máy trạm </a:t>
            </a:r>
            <a:r>
              <a:rPr lang="en-US" sz="2800"/>
              <a:t>điều tra</a:t>
            </a:r>
            <a:r>
              <a:rPr lang="vi-VN" sz="2800"/>
              <a:t> di động với các thiết bị sau:</a:t>
            </a:r>
          </a:p>
        </p:txBody>
      </p:sp>
      <p:sp>
        <p:nvSpPr>
          <p:cNvPr id="3" name="Title 2">
            <a:extLst>
              <a:ext uri="{FF2B5EF4-FFF2-40B4-BE49-F238E27FC236}">
                <a16:creationId xmlns:a16="http://schemas.microsoft.com/office/drawing/2014/main" id="{126E0F1F-DFAB-5F09-FC24-CC760B31235B}"/>
              </a:ext>
            </a:extLst>
          </p:cNvPr>
          <p:cNvSpPr>
            <a:spLocks noGrp="1"/>
          </p:cNvSpPr>
          <p:nvPr>
            <p:ph type="title"/>
          </p:nvPr>
        </p:nvSpPr>
        <p:spPr/>
        <p:txBody>
          <a:bodyPr/>
          <a:lstStyle/>
          <a:p>
            <a:r>
              <a:rPr lang="vi-VN"/>
              <a:t>Xây dựng một trạm làm việc pháp y</a:t>
            </a:r>
          </a:p>
        </p:txBody>
      </p:sp>
      <p:sp>
        <p:nvSpPr>
          <p:cNvPr id="4" name="Slide Number Placeholder 3">
            <a:extLst>
              <a:ext uri="{FF2B5EF4-FFF2-40B4-BE49-F238E27FC236}">
                <a16:creationId xmlns:a16="http://schemas.microsoft.com/office/drawing/2014/main" id="{7B0B91C5-3190-33BA-7B2F-08C63A10687E}"/>
              </a:ext>
            </a:extLst>
          </p:cNvPr>
          <p:cNvSpPr>
            <a:spLocks noGrp="1"/>
          </p:cNvSpPr>
          <p:nvPr>
            <p:ph type="sldNum" sz="quarter" idx="12"/>
          </p:nvPr>
        </p:nvSpPr>
        <p:spPr/>
        <p:txBody>
          <a:bodyPr/>
          <a:lstStyle/>
          <a:p>
            <a:fld id="{3E15BD7C-E074-4D4A-84C3-500EE5B9C190}" type="slidenum">
              <a:rPr lang="ru-RU" smtClean="0"/>
              <a:pPr/>
              <a:t>19</a:t>
            </a:fld>
            <a:endParaRPr lang="ru-RU" dirty="0"/>
          </a:p>
        </p:txBody>
      </p:sp>
      <p:graphicFrame>
        <p:nvGraphicFramePr>
          <p:cNvPr id="5" name="Diagram 4">
            <a:extLst>
              <a:ext uri="{FF2B5EF4-FFF2-40B4-BE49-F238E27FC236}">
                <a16:creationId xmlns:a16="http://schemas.microsoft.com/office/drawing/2014/main" id="{1B9D5A52-C186-7FCD-0386-99C6C2473B85}"/>
              </a:ext>
            </a:extLst>
          </p:cNvPr>
          <p:cNvGraphicFramePr/>
          <p:nvPr>
            <p:extLst>
              <p:ext uri="{D42A27DB-BD31-4B8C-83A1-F6EECF244321}">
                <p14:modId xmlns:p14="http://schemas.microsoft.com/office/powerpoint/2010/main" val="124688416"/>
              </p:ext>
            </p:extLst>
          </p:nvPr>
        </p:nvGraphicFramePr>
        <p:xfrm>
          <a:off x="609599" y="1828800"/>
          <a:ext cx="10766989" cy="4025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2121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6ED38-59A9-79B4-1E4A-041444066C4B}"/>
              </a:ext>
            </a:extLst>
          </p:cNvPr>
          <p:cNvSpPr>
            <a:spLocks noGrp="1"/>
          </p:cNvSpPr>
          <p:nvPr>
            <p:ph type="body" idx="1"/>
          </p:nvPr>
        </p:nvSpPr>
        <p:spPr>
          <a:xfrm>
            <a:off x="1066800" y="1295400"/>
            <a:ext cx="11125199" cy="5562600"/>
          </a:xfrm>
        </p:spPr>
        <p:txBody>
          <a:bodyPr/>
          <a:lstStyle/>
          <a:p>
            <a:pPr marL="742950" indent="-742950">
              <a:buFont typeface="+mj-lt"/>
              <a:buAutoNum type="arabicPeriod"/>
            </a:pPr>
            <a:r>
              <a:rPr lang="en-US"/>
              <a:t>Khái niệm cơ bản</a:t>
            </a:r>
          </a:p>
          <a:p>
            <a:pPr marL="742950" indent="-742950">
              <a:buFont typeface="+mj-lt"/>
              <a:buAutoNum type="arabicPeriod"/>
            </a:pPr>
            <a:r>
              <a:rPr lang="en-US"/>
              <a:t>Thách thức trong điều tra thiết bị di động</a:t>
            </a:r>
          </a:p>
          <a:p>
            <a:pPr marL="742950" indent="-742950">
              <a:buFont typeface="+mj-lt"/>
              <a:buAutoNum type="arabicPeriod"/>
            </a:pPr>
            <a:r>
              <a:rPr lang="en-US"/>
              <a:t>Điều tra bộ nhớ thiết bị di động</a:t>
            </a:r>
          </a:p>
          <a:p>
            <a:pPr marL="742950" indent="-742950">
              <a:buFont typeface="+mj-lt"/>
              <a:buAutoNum type="arabicPeriod"/>
            </a:pPr>
            <a:r>
              <a:rPr lang="en-US"/>
              <a:t>Các công cụ thường được sử dụng</a:t>
            </a:r>
          </a:p>
        </p:txBody>
      </p:sp>
      <p:sp>
        <p:nvSpPr>
          <p:cNvPr id="3" name="Title 2">
            <a:extLst>
              <a:ext uri="{FF2B5EF4-FFF2-40B4-BE49-F238E27FC236}">
                <a16:creationId xmlns:a16="http://schemas.microsoft.com/office/drawing/2014/main" id="{9B460D7D-3D78-DE8C-A5B5-B29343534A61}"/>
              </a:ext>
            </a:extLst>
          </p:cNvPr>
          <p:cNvSpPr>
            <a:spLocks noGrp="1"/>
          </p:cNvSpPr>
          <p:nvPr>
            <p:ph type="title"/>
          </p:nvPr>
        </p:nvSpPr>
        <p:spPr/>
        <p:txBody>
          <a:bodyPr/>
          <a:lstStyle/>
          <a:p>
            <a:r>
              <a:rPr lang="en-US"/>
              <a:t>Nội dung chính</a:t>
            </a:r>
          </a:p>
        </p:txBody>
      </p:sp>
      <p:sp>
        <p:nvSpPr>
          <p:cNvPr id="4" name="Slide Number Placeholder 3">
            <a:extLst>
              <a:ext uri="{FF2B5EF4-FFF2-40B4-BE49-F238E27FC236}">
                <a16:creationId xmlns:a16="http://schemas.microsoft.com/office/drawing/2014/main" id="{9021C25D-62AC-F8F0-DAAE-75E87E0ABF19}"/>
              </a:ext>
            </a:extLst>
          </p:cNvPr>
          <p:cNvSpPr>
            <a:spLocks noGrp="1"/>
          </p:cNvSpPr>
          <p:nvPr>
            <p:ph type="sldNum" sz="quarter" idx="12"/>
          </p:nvPr>
        </p:nvSpPr>
        <p:spPr>
          <a:xfrm>
            <a:off x="11376588" y="6237312"/>
            <a:ext cx="815413" cy="617488"/>
          </a:xfrm>
        </p:spPr>
        <p:txBody>
          <a:bodyPr/>
          <a:lstStyle/>
          <a:p>
            <a:fld id="{3E15BD7C-E074-4D4A-84C3-500EE5B9C190}" type="slidenum">
              <a:rPr lang="ru-RU" smtClean="0"/>
              <a:pPr/>
              <a:t>2</a:t>
            </a:fld>
            <a:endParaRPr lang="ru-RU" dirty="0"/>
          </a:p>
        </p:txBody>
      </p:sp>
    </p:spTree>
    <p:extLst>
      <p:ext uri="{BB962C8B-B14F-4D97-AF65-F5344CB8AC3E}">
        <p14:creationId xmlns:p14="http://schemas.microsoft.com/office/powerpoint/2010/main" val="19944248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6D67E-9199-72D1-C107-3424B1D09CF7}"/>
              </a:ext>
            </a:extLst>
          </p:cNvPr>
          <p:cNvSpPr>
            <a:spLocks noGrp="1"/>
          </p:cNvSpPr>
          <p:nvPr>
            <p:ph type="title"/>
          </p:nvPr>
        </p:nvSpPr>
        <p:spPr/>
        <p:txBody>
          <a:bodyPr/>
          <a:lstStyle/>
          <a:p>
            <a:r>
              <a:rPr lang="vi-VN"/>
              <a:t>Xây dựng nhóm điều tra</a:t>
            </a:r>
          </a:p>
        </p:txBody>
      </p:sp>
      <p:sp>
        <p:nvSpPr>
          <p:cNvPr id="4" name="Slide Number Placeholder 3">
            <a:extLst>
              <a:ext uri="{FF2B5EF4-FFF2-40B4-BE49-F238E27FC236}">
                <a16:creationId xmlns:a16="http://schemas.microsoft.com/office/drawing/2014/main" id="{CF4344E1-0D74-A852-137F-757F285A142F}"/>
              </a:ext>
            </a:extLst>
          </p:cNvPr>
          <p:cNvSpPr>
            <a:spLocks noGrp="1"/>
          </p:cNvSpPr>
          <p:nvPr>
            <p:ph type="sldNum" sz="quarter" idx="12"/>
          </p:nvPr>
        </p:nvSpPr>
        <p:spPr/>
        <p:txBody>
          <a:bodyPr/>
          <a:lstStyle/>
          <a:p>
            <a:fld id="{3E15BD7C-E074-4D4A-84C3-500EE5B9C190}" type="slidenum">
              <a:rPr lang="ru-RU" smtClean="0"/>
              <a:pPr/>
              <a:t>20</a:t>
            </a:fld>
            <a:endParaRPr lang="ru-RU" dirty="0"/>
          </a:p>
        </p:txBody>
      </p:sp>
      <p:sp>
        <p:nvSpPr>
          <p:cNvPr id="5" name="Content Placeholder 2">
            <a:extLst>
              <a:ext uri="{FF2B5EF4-FFF2-40B4-BE49-F238E27FC236}">
                <a16:creationId xmlns:a16="http://schemas.microsoft.com/office/drawing/2014/main" id="{75E93F43-2334-FFFE-0D22-1D1125C60761}"/>
              </a:ext>
            </a:extLst>
          </p:cNvPr>
          <p:cNvSpPr>
            <a:spLocks noGrp="1"/>
          </p:cNvSpPr>
          <p:nvPr>
            <p:ph sz="quarter" idx="13"/>
          </p:nvPr>
        </p:nvSpPr>
        <p:spPr>
          <a:xfrm>
            <a:off x="0" y="990600"/>
            <a:ext cx="12192000" cy="2667000"/>
          </a:xfrm>
        </p:spPr>
        <p:txBody>
          <a:bodyPr>
            <a:normAutofit/>
          </a:bodyPr>
          <a:lstStyle/>
          <a:p>
            <a:r>
              <a:rPr lang="vi-VN" sz="2000"/>
              <a:t>Nhóm điều tra phải bao gồm những người có </a:t>
            </a:r>
            <a:r>
              <a:rPr lang="vi-VN" sz="2000">
                <a:solidFill>
                  <a:srgbClr val="FF0000"/>
                </a:solidFill>
              </a:rPr>
              <a:t>chuyên môn </a:t>
            </a:r>
            <a:r>
              <a:rPr lang="vi-VN" sz="2000"/>
              <a:t>về phản ứng thu giữ, thu thập và báo cáo </a:t>
            </a:r>
            <a:r>
              <a:rPr lang="vi-VN" sz="2000">
                <a:solidFill>
                  <a:srgbClr val="FF0000"/>
                </a:solidFill>
              </a:rPr>
              <a:t>bằng chứng </a:t>
            </a:r>
            <a:r>
              <a:rPr lang="vi-VN" sz="2000"/>
              <a:t>từ thiết bị di động. </a:t>
            </a:r>
            <a:endParaRPr lang="en-US" sz="2000"/>
          </a:p>
          <a:p>
            <a:r>
              <a:rPr lang="vi-VN" sz="2000"/>
              <a:t>Nhóm điều tra bao gồm Nhân chứng chuyên môn, Người quản lý bằng chứng, Người lập hồ sơ bằng chứng, Người kiểm tra bằng chứng / Điều tra viên, Luật sư, Nhiếp ảnh gia, Người phản hồi sự cố, Người ra quyết định và Người phân tích sự cố</a:t>
            </a:r>
            <a:endParaRPr lang="vi-VN" sz="2000" dirty="0"/>
          </a:p>
        </p:txBody>
      </p:sp>
      <p:graphicFrame>
        <p:nvGraphicFramePr>
          <p:cNvPr id="6" name="Table 4">
            <a:extLst>
              <a:ext uri="{FF2B5EF4-FFF2-40B4-BE49-F238E27FC236}">
                <a16:creationId xmlns:a16="http://schemas.microsoft.com/office/drawing/2014/main" id="{5C677328-8ABE-43D3-DBBF-98774B25342C}"/>
              </a:ext>
            </a:extLst>
          </p:cNvPr>
          <p:cNvGraphicFramePr>
            <a:graphicFrameLocks noGrp="1"/>
          </p:cNvGraphicFramePr>
          <p:nvPr>
            <p:extLst>
              <p:ext uri="{D42A27DB-BD31-4B8C-83A1-F6EECF244321}">
                <p14:modId xmlns:p14="http://schemas.microsoft.com/office/powerpoint/2010/main" val="872783593"/>
              </p:ext>
            </p:extLst>
          </p:nvPr>
        </p:nvGraphicFramePr>
        <p:xfrm>
          <a:off x="1066800" y="3311232"/>
          <a:ext cx="9763270" cy="2926080"/>
        </p:xfrm>
        <a:graphic>
          <a:graphicData uri="http://schemas.openxmlformats.org/drawingml/2006/table">
            <a:tbl>
              <a:tblPr firstRow="1" bandRow="1">
                <a:tableStyleId>{5940675A-B579-460E-94D1-54222C63F5DA}</a:tableStyleId>
              </a:tblPr>
              <a:tblGrid>
                <a:gridCol w="4881635">
                  <a:extLst>
                    <a:ext uri="{9D8B030D-6E8A-4147-A177-3AD203B41FA5}">
                      <a16:colId xmlns:a16="http://schemas.microsoft.com/office/drawing/2014/main" val="2741391327"/>
                    </a:ext>
                  </a:extLst>
                </a:gridCol>
                <a:gridCol w="4881635">
                  <a:extLst>
                    <a:ext uri="{9D8B030D-6E8A-4147-A177-3AD203B41FA5}">
                      <a16:colId xmlns:a16="http://schemas.microsoft.com/office/drawing/2014/main" val="3246773282"/>
                    </a:ext>
                  </a:extLst>
                </a:gridCol>
              </a:tblGrid>
              <a:tr h="1168704">
                <a:tc>
                  <a:txBody>
                    <a:bodyPr/>
                    <a:lstStyle/>
                    <a:p>
                      <a:r>
                        <a:rPr lang="vi-VN" dirty="0" err="1">
                          <a:latin typeface="Tahoma" panose="020B0604030504040204" pitchFamily="34" charset="0"/>
                          <a:ea typeface="Tahoma" panose="020B0604030504040204" pitchFamily="34" charset="0"/>
                          <a:cs typeface="Tahoma" panose="020B0604030504040204" pitchFamily="34" charset="0"/>
                        </a:rPr>
                        <a:t>Mỗi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phải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có</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kiến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thức</a:t>
                      </a:r>
                      <a:r>
                        <a:rPr lang="vi-VN" dirty="0">
                          <a:latin typeface="Tahoma" panose="020B0604030504040204" pitchFamily="34" charset="0"/>
                          <a:ea typeface="Tahoma" panose="020B0604030504040204" pitchFamily="34" charset="0"/>
                          <a:cs typeface="Tahoma" panose="020B0604030504040204" pitchFamily="34" charset="0"/>
                        </a:rPr>
                        <a:t> chuyên sâu </a:t>
                      </a:r>
                      <a:r>
                        <a:rPr lang="vi-VN" dirty="0" err="1">
                          <a:latin typeface="Tahoma" panose="020B0604030504040204" pitchFamily="34" charset="0"/>
                          <a:ea typeface="Tahoma" panose="020B0604030504040204" pitchFamily="34" charset="0"/>
                          <a:cs typeface="Tahoma" panose="020B0604030504040204" pitchFamily="34" charset="0"/>
                        </a:rPr>
                        <a:t>về</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nhiều</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loại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thiết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bị</a:t>
                      </a:r>
                      <a:r>
                        <a:rPr lang="vi-VN" dirty="0">
                          <a:latin typeface="Tahoma" panose="020B0604030504040204" pitchFamily="34" charset="0"/>
                          <a:ea typeface="Tahoma" panose="020B0604030504040204" pitchFamily="34" charset="0"/>
                          <a:cs typeface="Tahoma" panose="020B0604030504040204" pitchFamily="34" charset="0"/>
                        </a:rPr>
                        <a:t> di </a:t>
                      </a:r>
                      <a:r>
                        <a:rPr lang="vi-VN" dirty="0" err="1">
                          <a:latin typeface="Tahoma" panose="020B0604030504040204" pitchFamily="34" charset="0"/>
                          <a:ea typeface="Tahoma" panose="020B0604030504040204" pitchFamily="34" charset="0"/>
                          <a:cs typeface="Tahoma" panose="020B0604030504040204" pitchFamily="34" charset="0"/>
                        </a:rPr>
                        <a:t>động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kiến</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trúc</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phần</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cứng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hệ</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điều</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hành</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ứng</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dụng</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di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động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của</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chúng</a:t>
                      </a:r>
                      <a:endParaRPr lang="vi-VN"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vi-VN" dirty="0" err="1">
                          <a:latin typeface="Tahoma" panose="020B0604030504040204" pitchFamily="34" charset="0"/>
                          <a:ea typeface="Tahoma" panose="020B0604030504040204" pitchFamily="34" charset="0"/>
                          <a:cs typeface="Tahoma" panose="020B0604030504040204" pitchFamily="34" charset="0"/>
                        </a:rPr>
                        <a:t>Mỗi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nên </a:t>
                      </a:r>
                      <a:r>
                        <a:rPr lang="vi-VN" dirty="0" err="1">
                          <a:latin typeface="Tahoma" panose="020B0604030504040204" pitchFamily="34" charset="0"/>
                          <a:ea typeface="Tahoma" panose="020B0604030504040204" pitchFamily="34" charset="0"/>
                          <a:cs typeface="Tahoma" panose="020B0604030504040204" pitchFamily="34" charset="0"/>
                        </a:rPr>
                        <a:t>biết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về</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luật</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pháp</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địa</a:t>
                      </a:r>
                      <a:r>
                        <a:rPr lang="vi-VN" dirty="0">
                          <a:latin typeface="Tahoma" panose="020B0604030504040204" pitchFamily="34" charset="0"/>
                          <a:ea typeface="Tahoma" panose="020B0604030504040204" pitchFamily="34" charset="0"/>
                          <a:cs typeface="Tahoma" panose="020B0604030504040204" pitchFamily="34" charset="0"/>
                        </a:rPr>
                        <a:t> phương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và</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các</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vấn</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đề</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pháp</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lý</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liên quan </a:t>
                      </a:r>
                      <a:r>
                        <a:rPr lang="vi-VN" dirty="0" err="1">
                          <a:latin typeface="Tahoma" panose="020B0604030504040204" pitchFamily="34" charset="0"/>
                          <a:ea typeface="Tahoma" panose="020B0604030504040204" pitchFamily="34" charset="0"/>
                          <a:cs typeface="Tahoma" panose="020B0604030504040204" pitchFamily="34" charset="0"/>
                        </a:rPr>
                        <a:t>đến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tội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phạm</a:t>
                      </a:r>
                      <a:r>
                        <a:rPr lang="vi-VN" dirty="0">
                          <a:latin typeface="Tahoma" panose="020B0604030504040204" pitchFamily="34" charset="0"/>
                          <a:ea typeface="Tahoma" panose="020B0604030504040204" pitchFamily="34" charset="0"/>
                          <a:cs typeface="Tahoma" panose="020B0604030504040204" pitchFamily="34" charset="0"/>
                        </a:rPr>
                        <a:t> liên quan </a:t>
                      </a:r>
                      <a:r>
                        <a:rPr lang="vi-VN" dirty="0" err="1">
                          <a:latin typeface="Tahoma" panose="020B0604030504040204" pitchFamily="34" charset="0"/>
                          <a:ea typeface="Tahoma" panose="020B0604030504040204" pitchFamily="34" charset="0"/>
                          <a:cs typeface="Tahoma" panose="020B0604030504040204" pitchFamily="34" charset="0"/>
                        </a:rPr>
                        <a:t>đến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thiết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bị</a:t>
                      </a:r>
                      <a:r>
                        <a:rPr lang="vi-VN" dirty="0">
                          <a:latin typeface="Tahoma" panose="020B0604030504040204" pitchFamily="34" charset="0"/>
                          <a:ea typeface="Tahoma" panose="020B0604030504040204" pitchFamily="34" charset="0"/>
                          <a:cs typeface="Tahoma" panose="020B0604030504040204" pitchFamily="34" charset="0"/>
                        </a:rPr>
                        <a:t> di </a:t>
                      </a:r>
                      <a:r>
                        <a:rPr lang="vi-VN" dirty="0" err="1">
                          <a:latin typeface="Tahoma" panose="020B0604030504040204" pitchFamily="34" charset="0"/>
                          <a:ea typeface="Tahoma" panose="020B0604030504040204" pitchFamily="34" charset="0"/>
                          <a:cs typeface="Tahoma" panose="020B0604030504040204" pitchFamily="34" charset="0"/>
                        </a:rPr>
                        <a:t>động</a:t>
                      </a:r>
                      <a:endParaRPr lang="vi-VN"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868171927"/>
                  </a:ext>
                </a:extLst>
              </a:tr>
              <a:tr h="1686256">
                <a:tc>
                  <a:txBody>
                    <a:bodyPr/>
                    <a:lstStyle/>
                    <a:p>
                      <a:r>
                        <a:rPr lang="vi-VN" dirty="0" err="1">
                          <a:latin typeface="Tahoma" panose="020B0604030504040204" pitchFamily="34" charset="0"/>
                          <a:ea typeface="Tahoma" panose="020B0604030504040204" pitchFamily="34" charset="0"/>
                          <a:cs typeface="Tahoma" panose="020B0604030504040204" pitchFamily="34" charset="0"/>
                        </a:rPr>
                        <a:t>Mọi</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cần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có</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đủ</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giấy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tờ</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cần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thiết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ủy</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quyền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thực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hiện</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nhiệm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vụ</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được</a:t>
                      </a:r>
                      <a:r>
                        <a:rPr lang="vi-VN" dirty="0">
                          <a:latin typeface="Tahoma" panose="020B0604030504040204" pitchFamily="34" charset="0"/>
                          <a:ea typeface="Tahoma" panose="020B0604030504040204" pitchFamily="34" charset="0"/>
                          <a:cs typeface="Tahoma" panose="020B0604030504040204" pitchFamily="34" charset="0"/>
                        </a:rPr>
                        <a:t> giao</a:t>
                      </a:r>
                    </a:p>
                    <a:p>
                      <a:r>
                        <a:rPr lang="vi-VN" dirty="0" err="1">
                          <a:latin typeface="Tahoma" panose="020B0604030504040204" pitchFamily="34" charset="0"/>
                          <a:ea typeface="Tahoma" panose="020B0604030504040204" pitchFamily="34" charset="0"/>
                          <a:cs typeface="Tahoma" panose="020B0604030504040204" pitchFamily="34" charset="0"/>
                        </a:rPr>
                        <a:t>Giữ</a:t>
                      </a:r>
                      <a:r>
                        <a:rPr lang="vi-VN" dirty="0">
                          <a:latin typeface="Tahoma" panose="020B0604030504040204" pitchFamily="34" charset="0"/>
                          <a:ea typeface="Tahoma" panose="020B0604030504040204" pitchFamily="34" charset="0"/>
                          <a:cs typeface="Tahoma" panose="020B0604030504040204" pitchFamily="34" charset="0"/>
                        </a:rPr>
                        <a:t> cho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điều</a:t>
                      </a:r>
                      <a:r>
                        <a:rPr lang="vi-VN" dirty="0">
                          <a:latin typeface="Tahoma" panose="020B0604030504040204" pitchFamily="34" charset="0"/>
                          <a:ea typeface="Tahoma" panose="020B0604030504040204" pitchFamily="34" charset="0"/>
                          <a:cs typeface="Tahoma" panose="020B0604030504040204" pitchFamily="34" charset="0"/>
                        </a:rPr>
                        <a:t> tra </a:t>
                      </a:r>
                      <a:r>
                        <a:rPr lang="vi-VN" dirty="0" err="1">
                          <a:latin typeface="Tahoma" panose="020B0604030504040204" pitchFamily="34" charset="0"/>
                          <a:ea typeface="Tahoma" panose="020B0604030504040204" pitchFamily="34" charset="0"/>
                          <a:cs typeface="Tahoma" panose="020B0604030504040204" pitchFamily="34" charset="0"/>
                        </a:rPr>
                        <a:t>càng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ít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càng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tốt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để</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đảm</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bảo</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bí</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mật</a:t>
                      </a:r>
                      <a:endParaRPr lang="vi-VN" dirty="0">
                        <a:solidFill>
                          <a:srgbClr val="FF0000"/>
                        </a:solidFill>
                        <a:latin typeface="Tahoma" panose="020B0604030504040204" pitchFamily="34" charset="0"/>
                        <a:ea typeface="Tahoma" panose="020B0604030504040204" pitchFamily="34" charset="0"/>
                        <a:cs typeface="Tahoma" panose="020B0604030504040204" pitchFamily="34" charset="0"/>
                      </a:endParaRPr>
                    </a:p>
                    <a:p>
                      <a:endParaRPr lang="vi-VN"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vi-VN" dirty="0" err="1">
                          <a:latin typeface="Tahoma" panose="020B0604030504040204" pitchFamily="34" charset="0"/>
                          <a:ea typeface="Tahoma" panose="020B0604030504040204" pitchFamily="34" charset="0"/>
                          <a:cs typeface="Tahoma" panose="020B0604030504040204" pitchFamily="34" charset="0"/>
                        </a:rPr>
                        <a:t>Xác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định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các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và</a:t>
                      </a:r>
                      <a:r>
                        <a:rPr lang="vi-VN" dirty="0">
                          <a:latin typeface="Tahoma" panose="020B0604030504040204" pitchFamily="34" charset="0"/>
                          <a:ea typeface="Tahoma" panose="020B0604030504040204" pitchFamily="34" charset="0"/>
                          <a:cs typeface="Tahoma" panose="020B0604030504040204" pitchFamily="34" charset="0"/>
                        </a:rPr>
                        <a:t> phân công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trách</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nhiệm</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cho </a:t>
                      </a:r>
                      <a:r>
                        <a:rPr lang="vi-VN" dirty="0" err="1">
                          <a:latin typeface="Tahoma" panose="020B0604030504040204" pitchFamily="34" charset="0"/>
                          <a:ea typeface="Tahoma" panose="020B0604030504040204" pitchFamily="34" charset="0"/>
                          <a:cs typeface="Tahoma" panose="020B0604030504040204" pitchFamily="34" charset="0"/>
                        </a:rPr>
                        <a:t>từng</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nhôm</a:t>
                      </a:r>
                    </a:p>
                    <a:p>
                      <a:r>
                        <a:rPr lang="vi-VN" dirty="0" err="1">
                          <a:latin typeface="Tahoma" panose="020B0604030504040204" pitchFamily="34" charset="0"/>
                          <a:ea typeface="Tahoma" panose="020B0604030504040204" pitchFamily="34" charset="0"/>
                          <a:cs typeface="Tahoma" panose="020B0604030504040204" pitchFamily="34" charset="0"/>
                        </a:rPr>
                        <a:t>Chỉ</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định</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một</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thành</a:t>
                      </a:r>
                      <a:r>
                        <a:rPr lang="vi-VN" dirty="0">
                          <a:latin typeface="Tahoma" panose="020B0604030504040204" pitchFamily="34" charset="0"/>
                          <a:ea typeface="Tahoma" panose="020B0604030504040204" pitchFamily="34" charset="0"/>
                          <a:cs typeface="Tahoma" panose="020B0604030504040204" pitchFamily="34" charset="0"/>
                        </a:rPr>
                        <a:t> viên trong </a:t>
                      </a:r>
                      <a:r>
                        <a:rPr lang="vi-VN" dirty="0" err="1">
                          <a:latin typeface="Tahoma" panose="020B0604030504040204" pitchFamily="34" charset="0"/>
                          <a:ea typeface="Tahoma" panose="020B0604030504040204" pitchFamily="34" charset="0"/>
                          <a:cs typeface="Tahoma" panose="020B0604030504040204" pitchFamily="34" charset="0"/>
                        </a:rPr>
                        <a:t>nhóm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làm</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trưởng</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nhóm</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kỹ</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err="1">
                          <a:solidFill>
                            <a:srgbClr val="FF0000"/>
                          </a:solidFill>
                          <a:latin typeface="Tahoma" panose="020B0604030504040204" pitchFamily="34" charset="0"/>
                          <a:ea typeface="Tahoma" panose="020B0604030504040204" pitchFamily="34" charset="0"/>
                          <a:cs typeface="Tahoma" panose="020B0604030504040204" pitchFamily="34" charset="0"/>
                        </a:rPr>
                        <a:t>thuật</a:t>
                      </a:r>
                      <a:r>
                        <a:rPr lang="vi-VN"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dirty="0">
                          <a:latin typeface="Tahoma" panose="020B0604030504040204" pitchFamily="34" charset="0"/>
                          <a:ea typeface="Tahoma" panose="020B0604030504040204" pitchFamily="34" charset="0"/>
                          <a:cs typeface="Tahoma" panose="020B0604030504040204" pitchFamily="34" charset="0"/>
                        </a:rPr>
                        <a:t>cho </a:t>
                      </a:r>
                      <a:r>
                        <a:rPr lang="vi-VN" dirty="0" err="1">
                          <a:latin typeface="Tahoma" panose="020B0604030504040204" pitchFamily="34" charset="0"/>
                          <a:ea typeface="Tahoma" panose="020B0604030504040204" pitchFamily="34" charset="0"/>
                          <a:cs typeface="Tahoma" panose="020B0604030504040204" pitchFamily="34" charset="0"/>
                        </a:rPr>
                        <a:t>cuộc</a:t>
                      </a:r>
                      <a:r>
                        <a:rPr lang="vi-VN" dirty="0">
                          <a:latin typeface="Tahoma" panose="020B0604030504040204" pitchFamily="34" charset="0"/>
                          <a:ea typeface="Tahoma" panose="020B0604030504040204" pitchFamily="34" charset="0"/>
                          <a:cs typeface="Tahoma" panose="020B0604030504040204" pitchFamily="34" charset="0"/>
                        </a:rPr>
                        <a:t> </a:t>
                      </a:r>
                      <a:r>
                        <a:rPr lang="vi-VN" dirty="0" err="1">
                          <a:latin typeface="Tahoma" panose="020B0604030504040204" pitchFamily="34" charset="0"/>
                          <a:ea typeface="Tahoma" panose="020B0604030504040204" pitchFamily="34" charset="0"/>
                          <a:cs typeface="Tahoma" panose="020B0604030504040204" pitchFamily="34" charset="0"/>
                        </a:rPr>
                        <a:t>điều</a:t>
                      </a:r>
                      <a:r>
                        <a:rPr lang="vi-VN" dirty="0">
                          <a:latin typeface="Tahoma" panose="020B0604030504040204" pitchFamily="34" charset="0"/>
                          <a:ea typeface="Tahoma" panose="020B0604030504040204" pitchFamily="34" charset="0"/>
                          <a:cs typeface="Tahoma" panose="020B0604030504040204" pitchFamily="34" charset="0"/>
                        </a:rPr>
                        <a:t> tra</a:t>
                      </a:r>
                    </a:p>
                  </a:txBody>
                  <a:tcPr/>
                </a:tc>
                <a:extLst>
                  <a:ext uri="{0D108BD9-81ED-4DB2-BD59-A6C34878D82A}">
                    <a16:rowId xmlns:a16="http://schemas.microsoft.com/office/drawing/2014/main" val="217286139"/>
                  </a:ext>
                </a:extLst>
              </a:tr>
            </a:tbl>
          </a:graphicData>
        </a:graphic>
      </p:graphicFrame>
    </p:spTree>
    <p:extLst>
      <p:ext uri="{BB962C8B-B14F-4D97-AF65-F5344CB8AC3E}">
        <p14:creationId xmlns:p14="http://schemas.microsoft.com/office/powerpoint/2010/main" val="280645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CE7C8-A955-8C23-E9E6-9FB7F9FF1983}"/>
              </a:ext>
            </a:extLst>
          </p:cNvPr>
          <p:cNvSpPr>
            <a:spLocks noGrp="1"/>
          </p:cNvSpPr>
          <p:nvPr>
            <p:ph type="title"/>
          </p:nvPr>
        </p:nvSpPr>
        <p:spPr/>
        <p:txBody>
          <a:bodyPr/>
          <a:lstStyle/>
          <a:p>
            <a:r>
              <a:rPr lang="vi-VN"/>
              <a:t>Xem lại các chính sách và luật</a:t>
            </a:r>
          </a:p>
        </p:txBody>
      </p:sp>
      <p:sp>
        <p:nvSpPr>
          <p:cNvPr id="4" name="Slide Number Placeholder 3">
            <a:extLst>
              <a:ext uri="{FF2B5EF4-FFF2-40B4-BE49-F238E27FC236}">
                <a16:creationId xmlns:a16="http://schemas.microsoft.com/office/drawing/2014/main" id="{50811F82-409F-CB46-8039-2D906D54E70F}"/>
              </a:ext>
            </a:extLst>
          </p:cNvPr>
          <p:cNvSpPr>
            <a:spLocks noGrp="1"/>
          </p:cNvSpPr>
          <p:nvPr>
            <p:ph type="sldNum" sz="quarter" idx="12"/>
          </p:nvPr>
        </p:nvSpPr>
        <p:spPr/>
        <p:txBody>
          <a:bodyPr/>
          <a:lstStyle/>
          <a:p>
            <a:fld id="{3E15BD7C-E074-4D4A-84C3-500EE5B9C190}" type="slidenum">
              <a:rPr lang="ru-RU" smtClean="0"/>
              <a:pPr/>
              <a:t>21</a:t>
            </a:fld>
            <a:endParaRPr lang="ru-RU" dirty="0"/>
          </a:p>
        </p:txBody>
      </p:sp>
      <p:pic>
        <p:nvPicPr>
          <p:cNvPr id="5" name="Picture 4">
            <a:extLst>
              <a:ext uri="{FF2B5EF4-FFF2-40B4-BE49-F238E27FC236}">
                <a16:creationId xmlns:a16="http://schemas.microsoft.com/office/drawing/2014/main" id="{DE297A1D-874A-46A8-1555-3F0C6861AB5C}"/>
              </a:ext>
            </a:extLst>
          </p:cNvPr>
          <p:cNvPicPr>
            <a:picLocks noChangeAspect="1"/>
          </p:cNvPicPr>
          <p:nvPr/>
        </p:nvPicPr>
        <p:blipFill>
          <a:blip r:embed="rId2"/>
          <a:stretch>
            <a:fillRect/>
          </a:stretch>
        </p:blipFill>
        <p:spPr>
          <a:xfrm>
            <a:off x="1134865" y="2094219"/>
            <a:ext cx="2676534" cy="2460049"/>
          </a:xfrm>
          <a:prstGeom prst="rect">
            <a:avLst/>
          </a:prstGeom>
        </p:spPr>
      </p:pic>
      <p:sp>
        <p:nvSpPr>
          <p:cNvPr id="6" name="TextBox 5">
            <a:extLst>
              <a:ext uri="{FF2B5EF4-FFF2-40B4-BE49-F238E27FC236}">
                <a16:creationId xmlns:a16="http://schemas.microsoft.com/office/drawing/2014/main" id="{B206E768-D23E-3A7D-AB3E-019684240089}"/>
              </a:ext>
            </a:extLst>
          </p:cNvPr>
          <p:cNvSpPr txBox="1"/>
          <p:nvPr/>
        </p:nvSpPr>
        <p:spPr>
          <a:xfrm>
            <a:off x="4572000" y="1494054"/>
            <a:ext cx="5792509" cy="193899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Xem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xét</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luật</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địa</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phương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có</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thể</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ảnh</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hưởng</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đến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cuộc</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điều</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tra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pháp</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y;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điều</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tra viên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phải</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tuân theo quy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trình</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điều</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tra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pháp</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y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được</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chấp</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nhận</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hợp</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pháp</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tạo</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tài</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cho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phù</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hợp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0198A4D5-B952-4F31-AA83-CF3F5E261409}"/>
              </a:ext>
            </a:extLst>
          </p:cNvPr>
          <p:cNvSpPr txBox="1"/>
          <p:nvPr/>
        </p:nvSpPr>
        <p:spPr>
          <a:xfrm>
            <a:off x="4572000" y="3924409"/>
            <a:ext cx="5792509" cy="230832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Xem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xét</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nội</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Mang theo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thiết</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bị</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riêng (Bring Your Own Device - BYOD</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các</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chính</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sách</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bảo</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rgbClr val="FF0000"/>
                </a:solidFill>
                <a:latin typeface="Tahoma" panose="020B0604030504040204" pitchFamily="34" charset="0"/>
                <a:ea typeface="Tahoma" panose="020B0604030504040204" pitchFamily="34" charset="0"/>
                <a:cs typeface="Tahoma" panose="020B0604030504040204" pitchFamily="34" charset="0"/>
              </a:rPr>
              <a:t>mật</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 thông tin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tổ</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chức</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một</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cẩn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thận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trong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trường</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hợp</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điều</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tra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pháp</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y liên quan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đến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điện</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thoại</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di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động</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do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tổ</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chức</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 ban </a:t>
            </a:r>
            <a:r>
              <a:rPr lang="vi-VN" sz="2400" dirty="0" err="1">
                <a:solidFill>
                  <a:schemeClr val="tx1"/>
                </a:solidFill>
                <a:latin typeface="Tahoma" panose="020B0604030504040204" pitchFamily="34" charset="0"/>
                <a:ea typeface="Tahoma" panose="020B0604030504040204" pitchFamily="34" charset="0"/>
                <a:cs typeface="Tahoma" panose="020B0604030504040204" pitchFamily="34" charset="0"/>
              </a:rPr>
              <a:t>hành</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8" name="Connector: Elbow 7">
            <a:extLst>
              <a:ext uri="{FF2B5EF4-FFF2-40B4-BE49-F238E27FC236}">
                <a16:creationId xmlns:a16="http://schemas.microsoft.com/office/drawing/2014/main" id="{976AE709-B776-589E-EA67-C3376EA4C05E}"/>
              </a:ext>
            </a:extLst>
          </p:cNvPr>
          <p:cNvCxnSpPr>
            <a:cxnSpLocks/>
            <a:stCxn id="5" idx="3"/>
            <a:endCxn id="6" idx="1"/>
          </p:cNvCxnSpPr>
          <p:nvPr/>
        </p:nvCxnSpPr>
        <p:spPr>
          <a:xfrm flipV="1">
            <a:off x="3811399" y="2463550"/>
            <a:ext cx="760601" cy="8606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D6382C-5BED-9C82-3F4D-E400C2664EED}"/>
              </a:ext>
            </a:extLst>
          </p:cNvPr>
          <p:cNvCxnSpPr>
            <a:stCxn id="5" idx="3"/>
            <a:endCxn id="7" idx="1"/>
          </p:cNvCxnSpPr>
          <p:nvPr/>
        </p:nvCxnSpPr>
        <p:spPr>
          <a:xfrm>
            <a:off x="3811399" y="3324244"/>
            <a:ext cx="760601" cy="17543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381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2439D4-7611-33AB-BE09-33C347ED6F37}"/>
              </a:ext>
            </a:extLst>
          </p:cNvPr>
          <p:cNvSpPr>
            <a:spLocks noGrp="1"/>
          </p:cNvSpPr>
          <p:nvPr>
            <p:ph type="title"/>
          </p:nvPr>
        </p:nvSpPr>
        <p:spPr/>
        <p:txBody>
          <a:bodyPr>
            <a:normAutofit fontScale="90000"/>
          </a:bodyPr>
          <a:lstStyle/>
          <a:p>
            <a:r>
              <a:rPr lang="vi-VN"/>
              <a:t>Thông báo cho những người ra quyết định và nhận ủy quyền</a:t>
            </a:r>
          </a:p>
        </p:txBody>
      </p:sp>
      <p:sp>
        <p:nvSpPr>
          <p:cNvPr id="4" name="Slide Number Placeholder 3">
            <a:extLst>
              <a:ext uri="{FF2B5EF4-FFF2-40B4-BE49-F238E27FC236}">
                <a16:creationId xmlns:a16="http://schemas.microsoft.com/office/drawing/2014/main" id="{49C1A91D-0468-C17C-CE48-EEC941E304F1}"/>
              </a:ext>
            </a:extLst>
          </p:cNvPr>
          <p:cNvSpPr>
            <a:spLocks noGrp="1"/>
          </p:cNvSpPr>
          <p:nvPr>
            <p:ph type="sldNum" sz="quarter" idx="12"/>
          </p:nvPr>
        </p:nvSpPr>
        <p:spPr/>
        <p:txBody>
          <a:bodyPr/>
          <a:lstStyle/>
          <a:p>
            <a:fld id="{3E15BD7C-E074-4D4A-84C3-500EE5B9C190}" type="slidenum">
              <a:rPr lang="ru-RU" smtClean="0"/>
              <a:pPr/>
              <a:t>22</a:t>
            </a:fld>
            <a:endParaRPr lang="ru-RU" dirty="0"/>
          </a:p>
        </p:txBody>
      </p:sp>
      <p:graphicFrame>
        <p:nvGraphicFramePr>
          <p:cNvPr id="5" name="Content Placeholder 4">
            <a:extLst>
              <a:ext uri="{FF2B5EF4-FFF2-40B4-BE49-F238E27FC236}">
                <a16:creationId xmlns:a16="http://schemas.microsoft.com/office/drawing/2014/main" id="{829517FF-EF8C-1424-FD38-2AC0ACC7F3DF}"/>
              </a:ext>
            </a:extLst>
          </p:cNvPr>
          <p:cNvGraphicFramePr>
            <a:graphicFrameLocks noGrp="1"/>
          </p:cNvGraphicFramePr>
          <p:nvPr>
            <p:ph sz="quarter" idx="13"/>
            <p:extLst>
              <p:ext uri="{D42A27DB-BD31-4B8C-83A1-F6EECF244321}">
                <p14:modId xmlns:p14="http://schemas.microsoft.com/office/powerpoint/2010/main" val="2752786675"/>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4562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7BC4038-0E86-711F-660D-3F235C102B5A}"/>
              </a:ext>
            </a:extLst>
          </p:cNvPr>
          <p:cNvGraphicFramePr>
            <a:graphicFrameLocks noGrp="1"/>
          </p:cNvGraphicFramePr>
          <p:nvPr>
            <p:ph sz="quarter" idx="13"/>
            <p:extLst>
              <p:ext uri="{D42A27DB-BD31-4B8C-83A1-F6EECF244321}">
                <p14:modId xmlns:p14="http://schemas.microsoft.com/office/powerpoint/2010/main" val="988414582"/>
              </p:ext>
            </p:extLst>
          </p:nvPr>
        </p:nvGraphicFramePr>
        <p:xfrm>
          <a:off x="0" y="685800"/>
          <a:ext cx="12192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2518FFA9-77AE-6A6C-17D6-453B8C0E9C32}"/>
              </a:ext>
            </a:extLst>
          </p:cNvPr>
          <p:cNvSpPr>
            <a:spLocks noGrp="1"/>
          </p:cNvSpPr>
          <p:nvPr>
            <p:ph type="title"/>
          </p:nvPr>
        </p:nvSpPr>
        <p:spPr/>
        <p:txBody>
          <a:bodyPr/>
          <a:lstStyle/>
          <a:p>
            <a:r>
              <a:rPr lang="vi-VN"/>
              <a:t>Đánh giá rủi ro</a:t>
            </a:r>
          </a:p>
        </p:txBody>
      </p:sp>
      <p:sp>
        <p:nvSpPr>
          <p:cNvPr id="4" name="Slide Number Placeholder 3">
            <a:extLst>
              <a:ext uri="{FF2B5EF4-FFF2-40B4-BE49-F238E27FC236}">
                <a16:creationId xmlns:a16="http://schemas.microsoft.com/office/drawing/2014/main" id="{D22D0011-92B4-F167-24A4-75AC87E20934}"/>
              </a:ext>
            </a:extLst>
          </p:cNvPr>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218858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BC3819-3F63-D6FD-0B6C-D1220B7CF6FB}"/>
              </a:ext>
            </a:extLst>
          </p:cNvPr>
          <p:cNvSpPr>
            <a:spLocks noGrp="1"/>
          </p:cNvSpPr>
          <p:nvPr>
            <p:ph sz="quarter" idx="13"/>
          </p:nvPr>
        </p:nvSpPr>
        <p:spPr>
          <a:xfrm>
            <a:off x="0" y="914400"/>
            <a:ext cx="12192000" cy="2590800"/>
          </a:xfrm>
        </p:spPr>
        <p:txBody>
          <a:bodyPr>
            <a:normAutofit/>
          </a:bodyPr>
          <a:lstStyle/>
          <a:p>
            <a:r>
              <a:rPr lang="vi-VN" sz="2400"/>
              <a:t>Các nhà điều tra </a:t>
            </a:r>
            <a:r>
              <a:rPr lang="en-US" sz="2400"/>
              <a:t>số</a:t>
            </a:r>
            <a:r>
              <a:rPr lang="vi-VN" sz="2400"/>
              <a:t> nên được trang bị một bộ công cụ phù hợp</a:t>
            </a:r>
          </a:p>
          <a:p>
            <a:r>
              <a:rPr lang="vi-VN" sz="2400"/>
              <a:t>Bộ công cụ </a:t>
            </a:r>
            <a:r>
              <a:rPr lang="en-US" sz="2400"/>
              <a:t>điều tra</a:t>
            </a:r>
            <a:r>
              <a:rPr lang="vi-VN" sz="2400"/>
              <a:t> di động bao gồm cả công cụ phần cứng và phần mềm cần thiết để khôi phục và phân tích dữ liệu từ thiết bị di động</a:t>
            </a:r>
          </a:p>
          <a:p>
            <a:endParaRPr lang="vi-VN" sz="2400"/>
          </a:p>
        </p:txBody>
      </p:sp>
      <p:sp>
        <p:nvSpPr>
          <p:cNvPr id="3" name="Title 2">
            <a:extLst>
              <a:ext uri="{FF2B5EF4-FFF2-40B4-BE49-F238E27FC236}">
                <a16:creationId xmlns:a16="http://schemas.microsoft.com/office/drawing/2014/main" id="{2AE1A8F7-D53C-8394-77B0-D7D46CCD32F9}"/>
              </a:ext>
            </a:extLst>
          </p:cNvPr>
          <p:cNvSpPr>
            <a:spLocks noGrp="1"/>
          </p:cNvSpPr>
          <p:nvPr>
            <p:ph type="title"/>
          </p:nvPr>
        </p:nvSpPr>
        <p:spPr/>
        <p:txBody>
          <a:bodyPr/>
          <a:lstStyle/>
          <a:p>
            <a:r>
              <a:rPr lang="vi-VN"/>
              <a:t>Xây dựng bộ công cụ </a:t>
            </a:r>
            <a:r>
              <a:rPr lang="en-US"/>
              <a:t>điều tra</a:t>
            </a:r>
            <a:r>
              <a:rPr lang="vi-VN"/>
              <a:t> di động</a:t>
            </a:r>
          </a:p>
        </p:txBody>
      </p:sp>
      <p:sp>
        <p:nvSpPr>
          <p:cNvPr id="4" name="Slide Number Placeholder 3">
            <a:extLst>
              <a:ext uri="{FF2B5EF4-FFF2-40B4-BE49-F238E27FC236}">
                <a16:creationId xmlns:a16="http://schemas.microsoft.com/office/drawing/2014/main" id="{CAFF5E52-B028-5FCC-6514-4AE21B1EB33C}"/>
              </a:ext>
            </a:extLst>
          </p:cNvPr>
          <p:cNvSpPr>
            <a:spLocks noGrp="1"/>
          </p:cNvSpPr>
          <p:nvPr>
            <p:ph type="sldNum" sz="quarter" idx="12"/>
          </p:nvPr>
        </p:nvSpPr>
        <p:spPr/>
        <p:txBody>
          <a:bodyPr/>
          <a:lstStyle/>
          <a:p>
            <a:fld id="{3E15BD7C-E074-4D4A-84C3-500EE5B9C190}" type="slidenum">
              <a:rPr lang="ru-RU" smtClean="0"/>
              <a:pPr/>
              <a:t>24</a:t>
            </a:fld>
            <a:endParaRPr lang="ru-RU" dirty="0"/>
          </a:p>
        </p:txBody>
      </p:sp>
      <p:sp>
        <p:nvSpPr>
          <p:cNvPr id="5" name="Content Placeholder 2">
            <a:extLst>
              <a:ext uri="{FF2B5EF4-FFF2-40B4-BE49-F238E27FC236}">
                <a16:creationId xmlns:a16="http://schemas.microsoft.com/office/drawing/2014/main" id="{8EAB1B06-1CBF-37C9-4CBD-F042A916687B}"/>
              </a:ext>
            </a:extLst>
          </p:cNvPr>
          <p:cNvSpPr txBox="1">
            <a:spLocks/>
          </p:cNvSpPr>
          <p:nvPr/>
        </p:nvSpPr>
        <p:spPr>
          <a:xfrm>
            <a:off x="698198" y="2743200"/>
            <a:ext cx="4857085" cy="362712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vi-VN" dirty="0"/>
              <a:t>Công </a:t>
            </a:r>
            <a:r>
              <a:rPr lang="vi-VN" dirty="0" err="1"/>
              <a:t>cụ</a:t>
            </a:r>
            <a:r>
              <a:rPr lang="vi-VN" dirty="0"/>
              <a:t> </a:t>
            </a:r>
            <a:r>
              <a:rPr lang="vi-VN" dirty="0" err="1"/>
              <a:t>phần</a:t>
            </a:r>
            <a:r>
              <a:rPr lang="vi-VN" dirty="0"/>
              <a:t> </a:t>
            </a:r>
            <a:r>
              <a:rPr lang="vi-VN" dirty="0" err="1"/>
              <a:t>cứng</a:t>
            </a:r>
            <a:endParaRPr lang="vi-VN" dirty="0"/>
          </a:p>
          <a:p>
            <a:r>
              <a:rPr lang="vi-VN" dirty="0" err="1"/>
              <a:t>Hệ</a:t>
            </a:r>
            <a:r>
              <a:rPr lang="vi-VN" dirty="0"/>
              <a:t> </a:t>
            </a:r>
            <a:r>
              <a:rPr lang="vi-VN" dirty="0" err="1"/>
              <a:t>thống</a:t>
            </a:r>
            <a:r>
              <a:rPr lang="vi-VN" dirty="0"/>
              <a:t> </a:t>
            </a:r>
            <a:r>
              <a:rPr lang="vi-VN" dirty="0" err="1"/>
              <a:t>Cellebrite</a:t>
            </a:r>
            <a:r>
              <a:rPr lang="vi-VN" dirty="0"/>
              <a:t> UFED</a:t>
            </a:r>
          </a:p>
          <a:p>
            <a:r>
              <a:rPr lang="en-US" dirty="0" err="1">
                <a:latin typeface="Arial" panose="020B0604020202020204" pitchFamily="34" charset="0"/>
                <a:cs typeface="Arial" panose="020B0604020202020204" pitchFamily="34" charset="0"/>
              </a:rPr>
              <a:t>ViewKit</a:t>
            </a:r>
            <a:r>
              <a:rPr lang="en-US" dirty="0">
                <a:latin typeface="Arial" panose="020B0604020202020204" pitchFamily="34" charset="0"/>
                <a:cs typeface="Arial" panose="020B0604020202020204" pitchFamily="34" charset="0"/>
              </a:rPr>
              <a:t> an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y</a:t>
            </a:r>
          </a:p>
          <a:p>
            <a:r>
              <a:rPr lang="vi-VN" dirty="0" err="1">
                <a:latin typeface="Arial" panose="020B0604020202020204" pitchFamily="34" charset="0"/>
                <a:cs typeface="Arial" panose="020B0604020202020204" pitchFamily="34" charset="0"/>
              </a:rPr>
              <a:t>Hộp</a:t>
            </a:r>
            <a:r>
              <a:rPr lang="vi-VN" dirty="0">
                <a:latin typeface="Arial" panose="020B0604020202020204" pitchFamily="34" charset="0"/>
                <a:cs typeface="Arial" panose="020B0604020202020204" pitchFamily="34" charset="0"/>
              </a:rPr>
              <a:t> công </a:t>
            </a:r>
            <a:r>
              <a:rPr lang="vi-VN" dirty="0" err="1">
                <a:latin typeface="Arial" panose="020B0604020202020204" pitchFamily="34" charset="0"/>
                <a:cs typeface="Arial" panose="020B0604020202020204" pitchFamily="34" charset="0"/>
              </a:rPr>
              <a:t>cụ</a:t>
            </a:r>
            <a:r>
              <a:rPr lang="vi-VN" dirty="0">
                <a:latin typeface="Arial" panose="020B0604020202020204" pitchFamily="34" charset="0"/>
                <a:cs typeface="Arial" panose="020B0604020202020204" pitchFamily="34" charset="0"/>
              </a:rPr>
              <a:t> &amp; thu </a:t>
            </a:r>
            <a:r>
              <a:rPr lang="vi-VN" dirty="0" err="1">
                <a:latin typeface="Arial" panose="020B0604020202020204" pitchFamily="34" charset="0"/>
                <a:cs typeface="Arial" panose="020B0604020202020204" pitchFamily="34" charset="0"/>
              </a:rPr>
              <a:t>giữ</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thiết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bị</a:t>
            </a:r>
            <a:r>
              <a:rPr lang="vi-VN" dirty="0">
                <a:latin typeface="Arial" panose="020B0604020202020204" pitchFamily="34" charset="0"/>
                <a:cs typeface="Arial" panose="020B0604020202020204" pitchFamily="34" charset="0"/>
              </a:rPr>
              <a:t> DS</a:t>
            </a:r>
            <a:endParaRPr lang="en-US" dirty="0">
              <a:latin typeface="Arial" panose="020B0604020202020204" pitchFamily="34" charset="0"/>
              <a:cs typeface="Arial" panose="020B0604020202020204" pitchFamily="34" charset="0"/>
            </a:endParaRPr>
          </a:p>
          <a:p>
            <a:r>
              <a:rPr lang="vi-VN" dirty="0" err="1">
                <a:latin typeface="Arial" panose="020B0604020202020204" pitchFamily="34" charset="0"/>
                <a:cs typeface="Arial" panose="020B0604020202020204" pitchFamily="34" charset="0"/>
              </a:rPr>
              <a:t>Đầu</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đọc</a:t>
            </a:r>
            <a:r>
              <a:rPr lang="vi-VN" dirty="0">
                <a:latin typeface="Arial" panose="020B0604020202020204" pitchFamily="34" charset="0"/>
                <a:cs typeface="Arial" panose="020B0604020202020204" pitchFamily="34" charset="0"/>
              </a:rPr>
              <a:t> USB cho </a:t>
            </a:r>
            <a:r>
              <a:rPr lang="vi-VN" dirty="0" err="1">
                <a:latin typeface="Arial" panose="020B0604020202020204" pitchFamily="34" charset="0"/>
                <a:cs typeface="Arial" panose="020B0604020202020204" pitchFamily="34" charset="0"/>
              </a:rPr>
              <a:t>thẻ</a:t>
            </a:r>
            <a:r>
              <a:rPr lang="vi-VN" dirty="0">
                <a:latin typeface="Arial" panose="020B0604020202020204" pitchFamily="34" charset="0"/>
                <a:cs typeface="Arial" panose="020B0604020202020204" pitchFamily="34" charset="0"/>
              </a:rPr>
              <a:t> SIM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iGo</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Nguồn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DC Lab 0-15V / 3A</a:t>
            </a:r>
          </a:p>
          <a:p>
            <a:r>
              <a:rPr lang="en-US" dirty="0" err="1">
                <a:latin typeface="Arial" panose="020B0604020202020204" pitchFamily="34" charset="0"/>
                <a:cs typeface="Arial" panose="020B0604020202020204" pitchFamily="34" charset="0"/>
              </a:rPr>
              <a:t>Màn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đèn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nền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Thanh </a:t>
            </a:r>
            <a:r>
              <a:rPr lang="en-US" dirty="0" err="1">
                <a:latin typeface="Arial" panose="020B0604020202020204" pitchFamily="34" charset="0"/>
                <a:cs typeface="Arial" panose="020B0604020202020204" pitchFamily="34" charset="0"/>
              </a:rPr>
              <a:t>khôi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Paraben</a:t>
            </a:r>
          </a:p>
          <a:p>
            <a:endParaRPr lang="vi-VN" dirty="0">
              <a:latin typeface="Arial" panose="020B0604020202020204" pitchFamily="34" charset="0"/>
              <a:cs typeface="Arial" panose="020B0604020202020204" pitchFamily="34" charset="0"/>
            </a:endParaRPr>
          </a:p>
          <a:p>
            <a:endParaRPr lang="vi-VN" dirty="0"/>
          </a:p>
        </p:txBody>
      </p:sp>
      <p:sp>
        <p:nvSpPr>
          <p:cNvPr id="6" name="Content Placeholder 2">
            <a:extLst>
              <a:ext uri="{FF2B5EF4-FFF2-40B4-BE49-F238E27FC236}">
                <a16:creationId xmlns:a16="http://schemas.microsoft.com/office/drawing/2014/main" id="{3A37DFCC-1131-0AC8-D008-7F0DBEFD2939}"/>
              </a:ext>
            </a:extLst>
          </p:cNvPr>
          <p:cNvSpPr txBox="1">
            <a:spLocks/>
          </p:cNvSpPr>
          <p:nvPr/>
        </p:nvSpPr>
        <p:spPr>
          <a:xfrm>
            <a:off x="6266733" y="2743200"/>
            <a:ext cx="4857085" cy="362712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vi-VN" dirty="0"/>
              <a:t>Công </a:t>
            </a:r>
            <a:r>
              <a:rPr lang="vi-VN" dirty="0" err="1"/>
              <a:t>cụ</a:t>
            </a:r>
            <a:r>
              <a:rPr lang="vi-VN" dirty="0"/>
              <a:t> </a:t>
            </a:r>
            <a:r>
              <a:rPr lang="vi-VN" dirty="0" err="1"/>
              <a:t>phần</a:t>
            </a:r>
            <a:r>
              <a:rPr lang="vi-VN" dirty="0"/>
              <a:t> </a:t>
            </a:r>
            <a:r>
              <a:rPr lang="vi-VN" dirty="0" err="1"/>
              <a:t>mềm</a:t>
            </a:r>
            <a:endParaRPr lang="vi-VN" dirty="0"/>
          </a:p>
          <a:p>
            <a:r>
              <a:rPr lang="vi-VN" dirty="0"/>
              <a:t>TÌM KIẾM </a:t>
            </a:r>
            <a:r>
              <a:rPr lang="vi-VN" dirty="0" err="1"/>
              <a:t>BitPim</a:t>
            </a:r>
            <a:r>
              <a:rPr lang="vi-VN" dirty="0"/>
              <a:t> </a:t>
            </a:r>
            <a:r>
              <a:rPr lang="vi-VN" dirty="0" err="1"/>
              <a:t>của</a:t>
            </a:r>
            <a:r>
              <a:rPr lang="vi-VN" dirty="0"/>
              <a:t> Thanh công </a:t>
            </a:r>
            <a:r>
              <a:rPr lang="vi-VN" dirty="0" err="1"/>
              <a:t>cụ</a:t>
            </a:r>
            <a:r>
              <a:rPr lang="vi-VN" dirty="0"/>
              <a:t> </a:t>
            </a:r>
            <a:r>
              <a:rPr lang="vi-VN" dirty="0" err="1"/>
              <a:t>Điều</a:t>
            </a:r>
            <a:r>
              <a:rPr lang="vi-VN" dirty="0"/>
              <a:t> tra</a:t>
            </a:r>
          </a:p>
          <a:p>
            <a:r>
              <a:rPr lang="vi-VN" dirty="0" err="1"/>
              <a:t>BitPim</a:t>
            </a:r>
            <a:endParaRPr lang="vi-VN" dirty="0"/>
          </a:p>
          <a:p>
            <a:r>
              <a:rPr lang="vi-VN" dirty="0" err="1"/>
              <a:t>Nhà</a:t>
            </a:r>
            <a:r>
              <a:rPr lang="vi-VN" dirty="0"/>
              <a:t> phân </a:t>
            </a:r>
            <a:r>
              <a:rPr lang="vi-VN" dirty="0" err="1"/>
              <a:t>tích</a:t>
            </a:r>
            <a:r>
              <a:rPr lang="vi-VN" dirty="0"/>
              <a:t> </a:t>
            </a:r>
            <a:r>
              <a:rPr lang="vi-VN" dirty="0" err="1"/>
              <a:t>pháp</a:t>
            </a:r>
            <a:r>
              <a:rPr lang="vi-VN" dirty="0"/>
              <a:t> y </a:t>
            </a:r>
            <a:r>
              <a:rPr lang="vi-VN" dirty="0" err="1"/>
              <a:t>oxy</a:t>
            </a:r>
            <a:endParaRPr lang="vi-VN" dirty="0"/>
          </a:p>
          <a:p>
            <a:r>
              <a:rPr lang="pt-BR" dirty="0">
                <a:latin typeface="Arial" panose="020B0604020202020204" pitchFamily="34" charset="0"/>
                <a:cs typeface="Arial" panose="020B0604020202020204" pitchFamily="34" charset="0"/>
              </a:rPr>
              <a:t>Thu giữ thẻ sim của Paraben</a:t>
            </a:r>
          </a:p>
          <a:p>
            <a:r>
              <a:rPr lang="vi-VN" dirty="0" err="1">
                <a:latin typeface="Arial" panose="020B0604020202020204" pitchFamily="34" charset="0"/>
                <a:cs typeface="Arial" panose="020B0604020202020204" pitchFamily="34" charset="0"/>
              </a:rPr>
              <a:t>MOBILedit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Pháp</a:t>
            </a:r>
            <a:r>
              <a:rPr lang="vi-VN" dirty="0">
                <a:latin typeface="Arial" panose="020B0604020202020204" pitchFamily="34" charset="0"/>
                <a:cs typeface="Arial" panose="020B0604020202020204" pitchFamily="34" charset="0"/>
              </a:rPr>
              <a:t> y</a:t>
            </a:r>
          </a:p>
          <a:p>
            <a:r>
              <a:rPr lang="vi-VN" dirty="0">
                <a:latin typeface="Arial" panose="020B0604020202020204" pitchFamily="34" charset="0"/>
                <a:cs typeface="Arial" panose="020B0604020202020204" pitchFamily="34" charset="0"/>
              </a:rPr>
              <a:t>TULP2G</a:t>
            </a:r>
          </a:p>
          <a:p>
            <a:r>
              <a:rPr lang="vi-VN" dirty="0" err="1">
                <a:latin typeface="Arial" panose="020B0604020202020204" pitchFamily="34" charset="0"/>
                <a:cs typeface="Arial" panose="020B0604020202020204" pitchFamily="34" charset="0"/>
              </a:rPr>
              <a:t>iDEN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Trình</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quản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lý</a:t>
            </a:r>
            <a:r>
              <a:rPr lang="vi-VN" dirty="0">
                <a:latin typeface="Arial" panose="020B0604020202020204" pitchFamily="34" charset="0"/>
                <a:cs typeface="Arial" panose="020B0604020202020204" pitchFamily="34" charset="0"/>
              </a:rPr>
              <a:t> danh </a:t>
            </a:r>
            <a:r>
              <a:rPr lang="vi-VN" dirty="0" err="1">
                <a:latin typeface="Arial" panose="020B0604020202020204" pitchFamily="34" charset="0"/>
                <a:cs typeface="Arial" panose="020B0604020202020204" pitchFamily="34" charset="0"/>
              </a:rPr>
              <a:t>bạ</a:t>
            </a:r>
            <a:r>
              <a:rPr lang="vi-VN" dirty="0">
                <a:latin typeface="Arial" panose="020B0604020202020204" pitchFamily="34" charset="0"/>
                <a:cs typeface="Arial" panose="020B0604020202020204" pitchFamily="34" charset="0"/>
              </a:rPr>
              <a:t> SUMURI'S PALADIN</a:t>
            </a:r>
          </a:p>
          <a:p>
            <a:r>
              <a:rPr lang="vi-VN" dirty="0" err="1">
                <a:latin typeface="Arial" panose="020B0604020202020204" pitchFamily="34" charset="0"/>
                <a:cs typeface="Arial" panose="020B0604020202020204" pitchFamily="34" charset="0"/>
              </a:rPr>
              <a:t>Đại</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lý</a:t>
            </a:r>
            <a:r>
              <a:rPr lang="vi-VN" dirty="0">
                <a:latin typeface="Arial" panose="020B0604020202020204" pitchFamily="34" charset="0"/>
                <a:cs typeface="Arial" panose="020B0604020202020204" pitchFamily="34" charset="0"/>
              </a:rPr>
              <a:t> di </a:t>
            </a:r>
            <a:r>
              <a:rPr lang="vi-VN" dirty="0" err="1">
                <a:latin typeface="Arial" panose="020B0604020202020204" pitchFamily="34" charset="0"/>
                <a:cs typeface="Arial" panose="020B0604020202020204" pitchFamily="34" charset="0"/>
              </a:rPr>
              <a:t>động</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của</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floAt</a:t>
            </a:r>
            <a:endParaRPr lang="vi-VN"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XRY </a:t>
            </a:r>
            <a:r>
              <a:rPr lang="vi-VN" dirty="0" err="1">
                <a:latin typeface="Arial" panose="020B0604020202020204" pitchFamily="34" charset="0"/>
                <a:cs typeface="Arial" panose="020B0604020202020204" pitchFamily="34" charset="0"/>
              </a:rPr>
              <a:t>logic</a:t>
            </a:r>
            <a:r>
              <a:rPr lang="vi-VN" dirty="0">
                <a:latin typeface="Arial" panose="020B0604020202020204" pitchFamily="34" charset="0"/>
                <a:cs typeface="Arial" panose="020B0604020202020204" pitchFamily="34" charset="0"/>
              </a:rPr>
              <a:t> &amp; XRY </a:t>
            </a:r>
            <a:r>
              <a:rPr lang="vi-VN" dirty="0" err="1">
                <a:latin typeface="Arial" panose="020B0604020202020204" pitchFamily="34" charset="0"/>
                <a:cs typeface="Arial" panose="020B0604020202020204" pitchFamily="34" charset="0"/>
              </a:rPr>
              <a:t>vật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lý</a:t>
            </a:r>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73843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D340D-7CFA-3F9C-937D-1520075F6750}"/>
              </a:ext>
            </a:extLst>
          </p:cNvPr>
          <p:cNvSpPr>
            <a:spLocks noGrp="1"/>
          </p:cNvSpPr>
          <p:nvPr>
            <p:ph type="title"/>
          </p:nvPr>
        </p:nvSpPr>
        <p:spPr/>
        <p:txBody>
          <a:bodyPr/>
          <a:lstStyle/>
          <a:p>
            <a:r>
              <a:rPr lang="vi-VN"/>
              <a:t>Phân tích bằng chứng điện thoại di động</a:t>
            </a:r>
          </a:p>
        </p:txBody>
      </p:sp>
      <p:sp>
        <p:nvSpPr>
          <p:cNvPr id="4" name="Slide Number Placeholder 3">
            <a:extLst>
              <a:ext uri="{FF2B5EF4-FFF2-40B4-BE49-F238E27FC236}">
                <a16:creationId xmlns:a16="http://schemas.microsoft.com/office/drawing/2014/main" id="{754F63B1-B568-3052-252B-F94A3738BF2F}"/>
              </a:ext>
            </a:extLst>
          </p:cNvPr>
          <p:cNvSpPr>
            <a:spLocks noGrp="1"/>
          </p:cNvSpPr>
          <p:nvPr>
            <p:ph type="sldNum" sz="quarter" idx="12"/>
          </p:nvPr>
        </p:nvSpPr>
        <p:spPr/>
        <p:txBody>
          <a:bodyPr/>
          <a:lstStyle/>
          <a:p>
            <a:fld id="{3E15BD7C-E074-4D4A-84C3-500EE5B9C190}" type="slidenum">
              <a:rPr lang="ru-RU" smtClean="0"/>
              <a:pPr/>
              <a:t>25</a:t>
            </a:fld>
            <a:endParaRPr lang="ru-RU" dirty="0"/>
          </a:p>
        </p:txBody>
      </p:sp>
      <p:pic>
        <p:nvPicPr>
          <p:cNvPr id="5" name="Content Placeholder 4">
            <a:extLst>
              <a:ext uri="{FF2B5EF4-FFF2-40B4-BE49-F238E27FC236}">
                <a16:creationId xmlns:a16="http://schemas.microsoft.com/office/drawing/2014/main" id="{1B50F092-4C26-2ED1-CF37-A5FD6FF185B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90600" y="819625"/>
            <a:ext cx="10210800" cy="5904550"/>
          </a:xfrm>
        </p:spPr>
      </p:pic>
    </p:spTree>
    <p:extLst>
      <p:ext uri="{BB962C8B-B14F-4D97-AF65-F5344CB8AC3E}">
        <p14:creationId xmlns:p14="http://schemas.microsoft.com/office/powerpoint/2010/main" val="3254907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E2950-5B65-8129-5601-A63AC40A1EAC}"/>
              </a:ext>
            </a:extLst>
          </p:cNvPr>
          <p:cNvSpPr>
            <a:spLocks noGrp="1"/>
          </p:cNvSpPr>
          <p:nvPr>
            <p:ph type="title"/>
          </p:nvPr>
        </p:nvSpPr>
        <p:spPr/>
        <p:txBody>
          <a:bodyPr/>
          <a:lstStyle/>
          <a:p>
            <a:r>
              <a:rPr lang="vi-VN"/>
              <a:t>Quy trình </a:t>
            </a:r>
            <a:r>
              <a:rPr lang="en-US"/>
              <a:t>điều tra</a:t>
            </a:r>
            <a:r>
              <a:rPr lang="vi-VN"/>
              <a:t> di động</a:t>
            </a:r>
          </a:p>
        </p:txBody>
      </p:sp>
      <p:sp>
        <p:nvSpPr>
          <p:cNvPr id="4" name="Slide Number Placeholder 3">
            <a:extLst>
              <a:ext uri="{FF2B5EF4-FFF2-40B4-BE49-F238E27FC236}">
                <a16:creationId xmlns:a16="http://schemas.microsoft.com/office/drawing/2014/main" id="{3E45FCA0-BBF0-7A35-58CF-FFF01B1B99AD}"/>
              </a:ext>
            </a:extLst>
          </p:cNvPr>
          <p:cNvSpPr>
            <a:spLocks noGrp="1"/>
          </p:cNvSpPr>
          <p:nvPr>
            <p:ph type="sldNum" sz="quarter" idx="12"/>
          </p:nvPr>
        </p:nvSpPr>
        <p:spPr/>
        <p:txBody>
          <a:bodyPr/>
          <a:lstStyle/>
          <a:p>
            <a:fld id="{3E15BD7C-E074-4D4A-84C3-500EE5B9C190}" type="slidenum">
              <a:rPr lang="ru-RU" smtClean="0"/>
              <a:pPr/>
              <a:t>26</a:t>
            </a:fld>
            <a:endParaRPr lang="ru-RU" dirty="0"/>
          </a:p>
        </p:txBody>
      </p:sp>
      <p:pic>
        <p:nvPicPr>
          <p:cNvPr id="5" name="Content Placeholder 4">
            <a:extLst>
              <a:ext uri="{FF2B5EF4-FFF2-40B4-BE49-F238E27FC236}">
                <a16:creationId xmlns:a16="http://schemas.microsoft.com/office/drawing/2014/main" id="{956E7499-04CB-2955-E79C-30F03C19C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265" y="1096252"/>
            <a:ext cx="9178336" cy="5603054"/>
          </a:xfrm>
          <a:prstGeom prst="rect">
            <a:avLst/>
          </a:prstGeom>
        </p:spPr>
      </p:pic>
      <p:sp>
        <p:nvSpPr>
          <p:cNvPr id="6" name="TextBox 5">
            <a:extLst>
              <a:ext uri="{FF2B5EF4-FFF2-40B4-BE49-F238E27FC236}">
                <a16:creationId xmlns:a16="http://schemas.microsoft.com/office/drawing/2014/main" id="{9433662B-847A-E628-887B-39971AF07A0C}"/>
              </a:ext>
            </a:extLst>
          </p:cNvPr>
          <p:cNvSpPr txBox="1"/>
          <p:nvPr/>
        </p:nvSpPr>
        <p:spPr>
          <a:xfrm>
            <a:off x="2776763" y="3543976"/>
            <a:ext cx="4418692" cy="835451"/>
          </a:xfrm>
          <a:prstGeom prst="rect">
            <a:avLst/>
          </a:prstGeom>
          <a:solidFill>
            <a:srgbClr val="8EB6DD"/>
          </a:solidFill>
          <a:ln>
            <a:noFill/>
          </a:ln>
        </p:spPr>
        <p:txBody>
          <a:bodyPr wrap="square" rtlCol="0" anchor="ctr" anchorCtr="0">
            <a:normAutofit fontScale="92500" lnSpcReduction="10000"/>
          </a:bodyPr>
          <a:lstStyle/>
          <a:p>
            <a:pPr rtl="0">
              <a:spcBef>
                <a:spcPts val="0"/>
              </a:spcBef>
              <a:spcAft>
                <a:spcPts val="500"/>
              </a:spcAft>
            </a:pPr>
            <a:r>
              <a:rPr lang="vi-VN" sz="2800" i="0" u="none" strike="noStrike" dirty="0" err="1">
                <a:solidFill>
                  <a:srgbClr val="0E1200"/>
                </a:solidFill>
                <a:effectLst/>
                <a:cs typeface="Times New Roman" panose="02020603050405020304" pitchFamily="18" charset="0"/>
              </a:rPr>
              <a:t>Hình</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ảnh</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hiện</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trường</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và</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lập</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hồ</a:t>
            </a:r>
            <a:r>
              <a:rPr lang="vi-VN" sz="2800" i="0" u="none" strike="noStrike" dirty="0">
                <a:solidFill>
                  <a:srgbClr val="0E1200"/>
                </a:solidFill>
                <a:effectLst/>
                <a:cs typeface="Times New Roman" panose="02020603050405020304" pitchFamily="18" charset="0"/>
              </a:rPr>
              <a:t> sơ</a:t>
            </a:r>
            <a:endParaRPr lang="en-US" sz="2400" dirty="0"/>
          </a:p>
        </p:txBody>
      </p:sp>
      <p:sp>
        <p:nvSpPr>
          <p:cNvPr id="7" name="TextBox 6">
            <a:extLst>
              <a:ext uri="{FF2B5EF4-FFF2-40B4-BE49-F238E27FC236}">
                <a16:creationId xmlns:a16="http://schemas.microsoft.com/office/drawing/2014/main" id="{3761CBEB-DEC1-2985-D1A8-286E77D9CD0A}"/>
              </a:ext>
            </a:extLst>
          </p:cNvPr>
          <p:cNvSpPr txBox="1"/>
          <p:nvPr/>
        </p:nvSpPr>
        <p:spPr>
          <a:xfrm>
            <a:off x="2771319" y="4531800"/>
            <a:ext cx="4391479" cy="835451"/>
          </a:xfrm>
          <a:prstGeom prst="rect">
            <a:avLst/>
          </a:prstGeom>
          <a:solidFill>
            <a:srgbClr val="DCB78D"/>
          </a:solidFill>
          <a:ln>
            <a:noFill/>
          </a:ln>
        </p:spPr>
        <p:txBody>
          <a:bodyPr wrap="square" rtlCol="0" anchor="ctr" anchorCtr="0">
            <a:noAutofit/>
          </a:bodyPr>
          <a:lstStyle/>
          <a:p>
            <a:pPr rtl="0">
              <a:spcBef>
                <a:spcPts val="0"/>
              </a:spcBef>
              <a:spcAft>
                <a:spcPts val="500"/>
              </a:spcAft>
            </a:pPr>
            <a:r>
              <a:rPr lang="vi-VN" sz="2800" i="0" u="none" strike="noStrike" dirty="0">
                <a:solidFill>
                  <a:srgbClr val="0E1200"/>
                </a:solidFill>
                <a:effectLst/>
                <a:cs typeface="Times New Roman" panose="02020603050405020304" pitchFamily="18" charset="0"/>
              </a:rPr>
              <a:t>T</a:t>
            </a:r>
            <a:r>
              <a:rPr lang="en-US" sz="2800" i="0" u="none" strike="noStrike" dirty="0">
                <a:solidFill>
                  <a:srgbClr val="0E1200"/>
                </a:solidFill>
                <a:effectLst/>
                <a:cs typeface="Times New Roman" panose="02020603050405020304" pitchFamily="18" charset="0"/>
              </a:rPr>
              <a:t>hu </a:t>
            </a:r>
            <a:r>
              <a:rPr lang="en-US" sz="2800" i="0" u="none" strike="noStrike" dirty="0" err="1">
                <a:solidFill>
                  <a:srgbClr val="0E1200"/>
                </a:solidFill>
                <a:effectLst/>
                <a:cs typeface="Times New Roman" panose="02020603050405020304" pitchFamily="18" charset="0"/>
              </a:rPr>
              <a:t>thập</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và</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phân</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tích</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thông</a:t>
            </a:r>
            <a:r>
              <a:rPr lang="en-US" sz="2800" i="0" u="none" strike="noStrike" dirty="0">
                <a:solidFill>
                  <a:srgbClr val="0E1200"/>
                </a:solidFill>
                <a:effectLst/>
                <a:cs typeface="Times New Roman" panose="02020603050405020304" pitchFamily="18" charset="0"/>
              </a:rPr>
              <a:t> tin</a:t>
            </a:r>
            <a:endParaRPr lang="en-US" sz="2800" dirty="0"/>
          </a:p>
        </p:txBody>
      </p:sp>
      <p:sp>
        <p:nvSpPr>
          <p:cNvPr id="8" name="TextBox 7">
            <a:extLst>
              <a:ext uri="{FF2B5EF4-FFF2-40B4-BE49-F238E27FC236}">
                <a16:creationId xmlns:a16="http://schemas.microsoft.com/office/drawing/2014/main" id="{D8842F38-31FE-BE43-42E1-5AF193473E52}"/>
              </a:ext>
            </a:extLst>
          </p:cNvPr>
          <p:cNvSpPr txBox="1"/>
          <p:nvPr/>
        </p:nvSpPr>
        <p:spPr>
          <a:xfrm>
            <a:off x="2771320" y="5572477"/>
            <a:ext cx="4418692" cy="972103"/>
          </a:xfrm>
          <a:prstGeom prst="rect">
            <a:avLst/>
          </a:prstGeom>
          <a:solidFill>
            <a:srgbClr val="8EB6DD"/>
          </a:solidFill>
          <a:ln>
            <a:noFill/>
          </a:ln>
        </p:spPr>
        <p:txBody>
          <a:bodyPr wrap="square" rtlCol="0" anchor="ctr" anchorCtr="0">
            <a:normAutofit/>
          </a:bodyPr>
          <a:lstStyle/>
          <a:p>
            <a:pPr rtl="0">
              <a:spcBef>
                <a:spcPts val="0"/>
              </a:spcBef>
              <a:spcAft>
                <a:spcPts val="500"/>
              </a:spcAft>
            </a:pPr>
            <a:r>
              <a:rPr lang="en-US" sz="2800" dirty="0" err="1">
                <a:solidFill>
                  <a:srgbClr val="0E1200"/>
                </a:solidFill>
                <a:cs typeface="Times New Roman" panose="02020603050405020304" pitchFamily="18" charset="0"/>
              </a:rPr>
              <a:t>Tạo</a:t>
            </a:r>
            <a:r>
              <a:rPr lang="en-US" sz="2800" dirty="0">
                <a:solidFill>
                  <a:srgbClr val="0E1200"/>
                </a:solidFill>
                <a:cs typeface="Times New Roman" panose="02020603050405020304" pitchFamily="18" charset="0"/>
              </a:rPr>
              <a:t> </a:t>
            </a:r>
            <a:r>
              <a:rPr lang="en-US" sz="2800" dirty="0" err="1">
                <a:solidFill>
                  <a:srgbClr val="0E1200"/>
                </a:solidFill>
                <a:cs typeface="Times New Roman" panose="02020603050405020304" pitchFamily="18" charset="0"/>
              </a:rPr>
              <a:t>báo</a:t>
            </a:r>
            <a:r>
              <a:rPr lang="en-US" sz="2800" dirty="0">
                <a:solidFill>
                  <a:srgbClr val="0E1200"/>
                </a:solidFill>
                <a:cs typeface="Times New Roman" panose="02020603050405020304" pitchFamily="18" charset="0"/>
              </a:rPr>
              <a:t> </a:t>
            </a:r>
            <a:r>
              <a:rPr lang="en-US" sz="2800" dirty="0" err="1">
                <a:solidFill>
                  <a:srgbClr val="0E1200"/>
                </a:solidFill>
                <a:cs typeface="Times New Roman" panose="02020603050405020304" pitchFamily="18" charset="0"/>
              </a:rPr>
              <a:t>cáo</a:t>
            </a:r>
            <a:endParaRPr lang="en-US" sz="2800" dirty="0"/>
          </a:p>
        </p:txBody>
      </p:sp>
      <p:sp>
        <p:nvSpPr>
          <p:cNvPr id="9" name="TextBox 8">
            <a:extLst>
              <a:ext uri="{FF2B5EF4-FFF2-40B4-BE49-F238E27FC236}">
                <a16:creationId xmlns:a16="http://schemas.microsoft.com/office/drawing/2014/main" id="{B8765C63-298E-0434-514C-2420D30DAF01}"/>
              </a:ext>
            </a:extLst>
          </p:cNvPr>
          <p:cNvSpPr txBox="1"/>
          <p:nvPr/>
        </p:nvSpPr>
        <p:spPr>
          <a:xfrm>
            <a:off x="2771320" y="1328893"/>
            <a:ext cx="4391479" cy="961729"/>
          </a:xfrm>
          <a:prstGeom prst="rect">
            <a:avLst/>
          </a:prstGeom>
          <a:solidFill>
            <a:srgbClr val="8EB6DD"/>
          </a:solidFill>
          <a:ln>
            <a:noFill/>
          </a:ln>
        </p:spPr>
        <p:txBody>
          <a:bodyPr wrap="square" rtlCol="0" anchor="ctr" anchorCtr="0">
            <a:normAutofit/>
          </a:bodyPr>
          <a:lstStyle/>
          <a:p>
            <a:pPr rtl="0">
              <a:spcBef>
                <a:spcPts val="0"/>
              </a:spcBef>
              <a:spcAft>
                <a:spcPts val="500"/>
              </a:spcAft>
            </a:pPr>
            <a:r>
              <a:rPr lang="vi-VN" sz="2800" i="0" u="none" strike="noStrike" dirty="0">
                <a:solidFill>
                  <a:srgbClr val="0E1200"/>
                </a:solidFill>
                <a:effectLst/>
                <a:cs typeface="Times New Roman" panose="02020603050405020304" pitchFamily="18" charset="0"/>
              </a:rPr>
              <a:t>Thu </a:t>
            </a:r>
            <a:r>
              <a:rPr lang="vi-VN" sz="2800" i="0" u="none" strike="noStrike" dirty="0" err="1">
                <a:solidFill>
                  <a:srgbClr val="0E1200"/>
                </a:solidFill>
                <a:effectLst/>
                <a:cs typeface="Times New Roman" panose="02020603050405020304" pitchFamily="18" charset="0"/>
              </a:rPr>
              <a:t>thập</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và</a:t>
            </a:r>
            <a:r>
              <a:rPr lang="vi-VN" sz="2800" i="0" u="none" strike="noStrike" dirty="0">
                <a:solidFill>
                  <a:srgbClr val="0E1200"/>
                </a:solidFill>
                <a:effectLst/>
                <a:cs typeface="Times New Roman" panose="02020603050405020304" pitchFamily="18" charset="0"/>
              </a:rPr>
              <a:t> lưu </a:t>
            </a:r>
            <a:r>
              <a:rPr lang="vi-VN" sz="2800" i="0" u="none" strike="noStrike" dirty="0" err="1">
                <a:solidFill>
                  <a:srgbClr val="0E1200"/>
                </a:solidFill>
                <a:effectLst/>
                <a:cs typeface="Times New Roman" panose="02020603050405020304" pitchFamily="18" charset="0"/>
              </a:rPr>
              <a:t>giữ</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bằng</a:t>
            </a:r>
            <a:r>
              <a:rPr lang="vi-VN" sz="2800" i="0" u="none" strike="noStrike" dirty="0">
                <a:solidFill>
                  <a:srgbClr val="0E1200"/>
                </a:solidFill>
                <a:effectLst/>
                <a:cs typeface="Times New Roman" panose="02020603050405020304" pitchFamily="18" charset="0"/>
              </a:rPr>
              <a:t> </a:t>
            </a:r>
            <a:r>
              <a:rPr lang="vi-VN" sz="2800" i="0" u="none" strike="noStrike" dirty="0" err="1">
                <a:solidFill>
                  <a:srgbClr val="0E1200"/>
                </a:solidFill>
                <a:effectLst/>
                <a:cs typeface="Times New Roman" panose="02020603050405020304" pitchFamily="18" charset="0"/>
              </a:rPr>
              <a:t>chứng</a:t>
            </a:r>
            <a:endParaRPr lang="vi-VN" sz="2800" dirty="0">
              <a:effectLst/>
              <a:cs typeface="Times New Roman" panose="02020603050405020304" pitchFamily="18" charset="0"/>
            </a:endParaRPr>
          </a:p>
        </p:txBody>
      </p:sp>
      <p:sp>
        <p:nvSpPr>
          <p:cNvPr id="10" name="TextBox 9">
            <a:extLst>
              <a:ext uri="{FF2B5EF4-FFF2-40B4-BE49-F238E27FC236}">
                <a16:creationId xmlns:a16="http://schemas.microsoft.com/office/drawing/2014/main" id="{AF7941D5-AEC9-829D-5EB1-F390587352C5}"/>
              </a:ext>
            </a:extLst>
          </p:cNvPr>
          <p:cNvSpPr txBox="1"/>
          <p:nvPr/>
        </p:nvSpPr>
        <p:spPr>
          <a:xfrm>
            <a:off x="2771320" y="2387530"/>
            <a:ext cx="4424135" cy="951220"/>
          </a:xfrm>
          <a:prstGeom prst="rect">
            <a:avLst/>
          </a:prstGeom>
          <a:solidFill>
            <a:srgbClr val="DCB78D"/>
          </a:solidFill>
          <a:ln>
            <a:noFill/>
          </a:ln>
        </p:spPr>
        <p:txBody>
          <a:bodyPr wrap="square" rtlCol="0" anchor="ctr" anchorCtr="0">
            <a:normAutofit/>
          </a:bodyPr>
          <a:lstStyle/>
          <a:p>
            <a:pPr rtl="0">
              <a:spcBef>
                <a:spcPts val="0"/>
              </a:spcBef>
              <a:spcAft>
                <a:spcPts val="500"/>
              </a:spcAft>
            </a:pPr>
            <a:r>
              <a:rPr lang="en-US" sz="2800" i="0" u="none" strike="noStrike" dirty="0" err="1">
                <a:solidFill>
                  <a:srgbClr val="0E1200"/>
                </a:solidFill>
                <a:effectLst/>
                <a:cs typeface="Times New Roman" panose="02020603050405020304" pitchFamily="18" charset="0"/>
              </a:rPr>
              <a:t>Ghi</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lại</a:t>
            </a:r>
            <a:r>
              <a:rPr lang="en-US" sz="2800" i="0" u="none" strike="noStrike" dirty="0">
                <a:solidFill>
                  <a:srgbClr val="0E1200"/>
                </a:solidFill>
                <a:effectLst/>
                <a:cs typeface="Times New Roman" panose="02020603050405020304" pitchFamily="18" charset="0"/>
              </a:rPr>
              <a:t> </a:t>
            </a:r>
            <a:r>
              <a:rPr lang="en-US" sz="2800" i="0" u="none" strike="noStrike" dirty="0" err="1">
                <a:solidFill>
                  <a:srgbClr val="0E1200"/>
                </a:solidFill>
                <a:effectLst/>
                <a:cs typeface="Times New Roman" panose="02020603050405020304" pitchFamily="18" charset="0"/>
              </a:rPr>
              <a:t>cảnh</a:t>
            </a:r>
            <a:endParaRPr lang="en-US" sz="2800" dirty="0"/>
          </a:p>
        </p:txBody>
      </p:sp>
    </p:spTree>
    <p:extLst>
      <p:ext uri="{BB962C8B-B14F-4D97-AF65-F5344CB8AC3E}">
        <p14:creationId xmlns:p14="http://schemas.microsoft.com/office/powerpoint/2010/main" val="29326983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C9475-909C-BF79-7B35-491E5C605B35}"/>
              </a:ext>
            </a:extLst>
          </p:cNvPr>
          <p:cNvSpPr>
            <a:spLocks noGrp="1"/>
          </p:cNvSpPr>
          <p:nvPr>
            <p:ph sz="quarter" idx="13"/>
          </p:nvPr>
        </p:nvSpPr>
        <p:spPr>
          <a:xfrm>
            <a:off x="457200" y="990600"/>
            <a:ext cx="11277600" cy="5867400"/>
          </a:xfrm>
        </p:spPr>
        <p:txBody>
          <a:bodyPr>
            <a:normAutofit/>
          </a:bodyPr>
          <a:lstStyle/>
          <a:p>
            <a:pPr marL="742950" indent="-742950">
              <a:buFont typeface="+mj-lt"/>
              <a:buAutoNum type="arabicPeriod"/>
            </a:pPr>
            <a:r>
              <a:rPr lang="vi-VN" sz="2400"/>
              <a:t>Bảo vệ </a:t>
            </a:r>
            <a:r>
              <a:rPr lang="vi-VN" sz="2400">
                <a:solidFill>
                  <a:srgbClr val="FF0000"/>
                </a:solidFill>
              </a:rPr>
              <a:t>tính toàn vẹn </a:t>
            </a:r>
            <a:r>
              <a:rPr lang="vi-VN" sz="2400"/>
              <a:t>của bằng chứng điện tử và truyền thống</a:t>
            </a:r>
          </a:p>
          <a:p>
            <a:pPr marL="742950" indent="-742950">
              <a:buFont typeface="+mj-lt"/>
              <a:buAutoNum type="arabicPeriod"/>
            </a:pPr>
            <a:r>
              <a:rPr lang="vi-VN" sz="2400"/>
              <a:t>Ngăn </a:t>
            </a:r>
            <a:r>
              <a:rPr lang="vi-VN" sz="2400">
                <a:solidFill>
                  <a:srgbClr val="FF0000"/>
                </a:solidFill>
              </a:rPr>
              <a:t>người dùng trái phép </a:t>
            </a:r>
            <a:r>
              <a:rPr lang="vi-VN" sz="2400"/>
              <a:t>xâm nhập vào hiện trường và chạm vào chứng cứ</a:t>
            </a:r>
          </a:p>
          <a:p>
            <a:pPr marL="742950" indent="-742950">
              <a:buFont typeface="+mj-lt"/>
              <a:buAutoNum type="arabicPeriod"/>
            </a:pPr>
            <a:r>
              <a:rPr lang="vi-VN" sz="2400"/>
              <a:t>Thu thập tất cả </a:t>
            </a:r>
            <a:r>
              <a:rPr lang="vi-VN" sz="2400">
                <a:solidFill>
                  <a:srgbClr val="FF0000"/>
                </a:solidFill>
              </a:rPr>
              <a:t>các thiết bị điện tử </a:t>
            </a:r>
            <a:r>
              <a:rPr lang="vi-VN" sz="2400"/>
              <a:t>được tìm thấy tại hiện trường vụ án</a:t>
            </a:r>
          </a:p>
          <a:p>
            <a:pPr marL="742950" indent="-742950">
              <a:buFont typeface="+mj-lt"/>
              <a:buAutoNum type="arabicPeriod"/>
            </a:pPr>
            <a:r>
              <a:rPr lang="vi-VN" sz="2400"/>
              <a:t>Kiểm tra xem </a:t>
            </a:r>
            <a:r>
              <a:rPr lang="vi-VN" sz="2400">
                <a:solidFill>
                  <a:srgbClr val="FF0000"/>
                </a:solidFill>
              </a:rPr>
              <a:t>thiết bị di động </a:t>
            </a:r>
            <a:r>
              <a:rPr lang="vi-VN" sz="2400"/>
              <a:t>có </a:t>
            </a:r>
            <a:r>
              <a:rPr lang="vi-VN" sz="2400">
                <a:solidFill>
                  <a:srgbClr val="FF0000"/>
                </a:solidFill>
              </a:rPr>
              <a:t>được kết nối với máy tính hay không</a:t>
            </a:r>
          </a:p>
          <a:p>
            <a:pPr marL="742950" indent="-742950">
              <a:buFont typeface="+mj-lt"/>
              <a:buAutoNum type="arabicPeriod"/>
            </a:pPr>
            <a:r>
              <a:rPr lang="vi-VN" sz="2400"/>
              <a:t>Xác nhận </a:t>
            </a:r>
            <a:r>
              <a:rPr lang="vi-VN" sz="2400">
                <a:solidFill>
                  <a:srgbClr val="FF0000"/>
                </a:solidFill>
              </a:rPr>
              <a:t>trạng thái nguồn </a:t>
            </a:r>
            <a:r>
              <a:rPr lang="vi-VN" sz="2400"/>
              <a:t>của thiết bị bằng cách kiểm tra đèn nhấp nháy</a:t>
            </a:r>
          </a:p>
          <a:p>
            <a:pPr marL="742950" indent="-742950">
              <a:buFont typeface="+mj-lt"/>
              <a:buAutoNum type="arabicPeriod"/>
            </a:pPr>
            <a:r>
              <a:rPr lang="vi-VN" sz="2400"/>
              <a:t>Thu thập </a:t>
            </a:r>
            <a:r>
              <a:rPr lang="vi-VN" sz="2400">
                <a:solidFill>
                  <a:srgbClr val="FF0000"/>
                </a:solidFill>
              </a:rPr>
              <a:t>bằng chứng phi điện tử </a:t>
            </a:r>
            <a:r>
              <a:rPr lang="vi-VN" sz="2400"/>
              <a:t>như mật khẩu bằng văn bản, ghi chú viết tay và bản in trên máy tính</a:t>
            </a:r>
          </a:p>
        </p:txBody>
      </p:sp>
      <p:sp>
        <p:nvSpPr>
          <p:cNvPr id="3" name="Title 2">
            <a:extLst>
              <a:ext uri="{FF2B5EF4-FFF2-40B4-BE49-F238E27FC236}">
                <a16:creationId xmlns:a16="http://schemas.microsoft.com/office/drawing/2014/main" id="{E58C8935-5EBB-E4B3-7786-B88D7C9E6818}"/>
              </a:ext>
            </a:extLst>
          </p:cNvPr>
          <p:cNvSpPr>
            <a:spLocks noGrp="1"/>
          </p:cNvSpPr>
          <p:nvPr>
            <p:ph type="title"/>
          </p:nvPr>
        </p:nvSpPr>
        <p:spPr/>
        <p:txBody>
          <a:bodyPr/>
          <a:lstStyle/>
          <a:p>
            <a:r>
              <a:rPr lang="vi-VN"/>
              <a:t>Thu thập bằng chứng</a:t>
            </a:r>
          </a:p>
        </p:txBody>
      </p:sp>
      <p:sp>
        <p:nvSpPr>
          <p:cNvPr id="4" name="Slide Number Placeholder 3">
            <a:extLst>
              <a:ext uri="{FF2B5EF4-FFF2-40B4-BE49-F238E27FC236}">
                <a16:creationId xmlns:a16="http://schemas.microsoft.com/office/drawing/2014/main" id="{A9C7C03B-1EAE-2CC1-B6DA-0AC461C3C6E4}"/>
              </a:ext>
            </a:extLst>
          </p:cNvPr>
          <p:cNvSpPr>
            <a:spLocks noGrp="1"/>
          </p:cNvSpPr>
          <p:nvPr>
            <p:ph type="sldNum" sz="quarter" idx="12"/>
          </p:nvPr>
        </p:nvSpPr>
        <p:spPr/>
        <p:txBody>
          <a:bodyPr/>
          <a:lstStyle/>
          <a:p>
            <a:fld id="{3E15BD7C-E074-4D4A-84C3-500EE5B9C190}" type="slidenum">
              <a:rPr lang="ru-RU" smtClean="0"/>
              <a:pPr/>
              <a:t>27</a:t>
            </a:fld>
            <a:endParaRPr lang="ru-RU" dirty="0"/>
          </a:p>
        </p:txBody>
      </p:sp>
    </p:spTree>
    <p:extLst>
      <p:ext uri="{BB962C8B-B14F-4D97-AF65-F5344CB8AC3E}">
        <p14:creationId xmlns:p14="http://schemas.microsoft.com/office/powerpoint/2010/main" val="17488418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650CC8-3550-43C3-7DE2-6364A2F858A1}"/>
              </a:ext>
            </a:extLst>
          </p:cNvPr>
          <p:cNvSpPr>
            <a:spLocks noGrp="1"/>
          </p:cNvSpPr>
          <p:nvPr>
            <p:ph sz="quarter" idx="13"/>
          </p:nvPr>
        </p:nvSpPr>
        <p:spPr>
          <a:xfrm>
            <a:off x="2971800" y="908275"/>
            <a:ext cx="8229599" cy="5159570"/>
          </a:xfrm>
        </p:spPr>
        <p:txBody>
          <a:bodyPr>
            <a:normAutofit fontScale="85000" lnSpcReduction="20000"/>
          </a:bodyPr>
          <a:lstStyle/>
          <a:p>
            <a:pPr marL="742950" indent="-742950">
              <a:buFont typeface="+mj-lt"/>
              <a:buAutoNum type="arabicPeriod"/>
            </a:pPr>
            <a:r>
              <a:rPr lang="vi-VN"/>
              <a:t>Ghi lại tất cả </a:t>
            </a:r>
            <a:r>
              <a:rPr lang="vi-VN">
                <a:solidFill>
                  <a:srgbClr val="FF0000"/>
                </a:solidFill>
              </a:rPr>
              <a:t>các thiết bị điện tử </a:t>
            </a:r>
            <a:r>
              <a:rPr lang="vi-VN"/>
              <a:t>được tìm thấy tại hiện trường vụ án</a:t>
            </a:r>
          </a:p>
          <a:p>
            <a:pPr marL="742950" indent="-742950">
              <a:buFont typeface="+mj-lt"/>
              <a:buAutoNum type="arabicPeriod"/>
            </a:pPr>
            <a:r>
              <a:rPr lang="vi-VN"/>
              <a:t>Chụp ảnh tất cả các bằng chứng tại hiện trường và </a:t>
            </a:r>
            <a:r>
              <a:rPr lang="vi-VN">
                <a:solidFill>
                  <a:srgbClr val="FF0000"/>
                </a:solidFill>
              </a:rPr>
              <a:t>viết ghi chú về những gì bạn đã thấy </a:t>
            </a:r>
            <a:r>
              <a:rPr lang="vi-VN"/>
              <a:t>trên màn hình</a:t>
            </a:r>
          </a:p>
          <a:p>
            <a:pPr marL="742950" indent="-742950">
              <a:buFont typeface="+mj-lt"/>
              <a:buAutoNum type="arabicPeriod"/>
            </a:pPr>
            <a:r>
              <a:rPr lang="vi-VN"/>
              <a:t>Ghi lại </a:t>
            </a:r>
            <a:r>
              <a:rPr lang="vi-VN">
                <a:solidFill>
                  <a:srgbClr val="FF0000"/>
                </a:solidFill>
              </a:rPr>
              <a:t>trạng thái của thiết bị </a:t>
            </a:r>
            <a:r>
              <a:rPr lang="vi-VN"/>
              <a:t>trong quá trình thu giữ</a:t>
            </a:r>
          </a:p>
          <a:p>
            <a:pPr marL="742950" indent="-742950">
              <a:buFont typeface="+mj-lt"/>
              <a:buAutoNum type="arabicPeriod"/>
            </a:pPr>
            <a:r>
              <a:rPr lang="vi-VN"/>
              <a:t>Ghi lại bất kỳ </a:t>
            </a:r>
            <a:r>
              <a:rPr lang="vi-VN">
                <a:solidFill>
                  <a:srgbClr val="FF0000"/>
                </a:solidFill>
              </a:rPr>
              <a:t>hoạt động nào trên các thiết bị điện tử</a:t>
            </a:r>
            <a:r>
              <a:rPr lang="vi-VN"/>
              <a:t> được tìm thấy tại hiện trường vụ án</a:t>
            </a:r>
          </a:p>
        </p:txBody>
      </p:sp>
      <p:sp>
        <p:nvSpPr>
          <p:cNvPr id="3" name="Title 2">
            <a:extLst>
              <a:ext uri="{FF2B5EF4-FFF2-40B4-BE49-F238E27FC236}">
                <a16:creationId xmlns:a16="http://schemas.microsoft.com/office/drawing/2014/main" id="{F0A75579-8EB9-EE8D-3095-D7830F63B187}"/>
              </a:ext>
            </a:extLst>
          </p:cNvPr>
          <p:cNvSpPr>
            <a:spLocks noGrp="1"/>
          </p:cNvSpPr>
          <p:nvPr>
            <p:ph type="title"/>
          </p:nvPr>
        </p:nvSpPr>
        <p:spPr/>
        <p:txBody>
          <a:bodyPr/>
          <a:lstStyle/>
          <a:p>
            <a:r>
              <a:rPr lang="vi-VN"/>
              <a:t>Ghi lại hiện trường</a:t>
            </a:r>
          </a:p>
        </p:txBody>
      </p:sp>
      <p:sp>
        <p:nvSpPr>
          <p:cNvPr id="4" name="Slide Number Placeholder 3">
            <a:extLst>
              <a:ext uri="{FF2B5EF4-FFF2-40B4-BE49-F238E27FC236}">
                <a16:creationId xmlns:a16="http://schemas.microsoft.com/office/drawing/2014/main" id="{E744B30D-18FD-5ABD-AA97-776953B7C75E}"/>
              </a:ext>
            </a:extLst>
          </p:cNvPr>
          <p:cNvSpPr>
            <a:spLocks noGrp="1"/>
          </p:cNvSpPr>
          <p:nvPr>
            <p:ph type="sldNum" sz="quarter" idx="12"/>
          </p:nvPr>
        </p:nvSpPr>
        <p:spPr/>
        <p:txBody>
          <a:bodyPr/>
          <a:lstStyle/>
          <a:p>
            <a:fld id="{3E15BD7C-E074-4D4A-84C3-500EE5B9C190}" type="slidenum">
              <a:rPr lang="ru-RU" smtClean="0"/>
              <a:pPr/>
              <a:t>28</a:t>
            </a:fld>
            <a:endParaRPr lang="ru-RU" dirty="0"/>
          </a:p>
        </p:txBody>
      </p:sp>
      <p:pic>
        <p:nvPicPr>
          <p:cNvPr id="8" name="Picture 7">
            <a:extLst>
              <a:ext uri="{FF2B5EF4-FFF2-40B4-BE49-F238E27FC236}">
                <a16:creationId xmlns:a16="http://schemas.microsoft.com/office/drawing/2014/main" id="{701C75B1-E5A5-4AE2-7E4B-F57A13F93369}"/>
              </a:ext>
            </a:extLst>
          </p:cNvPr>
          <p:cNvPicPr>
            <a:picLocks noChangeAspect="1"/>
          </p:cNvPicPr>
          <p:nvPr/>
        </p:nvPicPr>
        <p:blipFill>
          <a:blip r:embed="rId2"/>
          <a:stretch>
            <a:fillRect/>
          </a:stretch>
        </p:blipFill>
        <p:spPr>
          <a:xfrm>
            <a:off x="225921" y="838200"/>
            <a:ext cx="2325439" cy="5181600"/>
          </a:xfrm>
          <a:prstGeom prst="rect">
            <a:avLst/>
          </a:prstGeom>
        </p:spPr>
      </p:pic>
    </p:spTree>
    <p:extLst>
      <p:ext uri="{BB962C8B-B14F-4D97-AF65-F5344CB8AC3E}">
        <p14:creationId xmlns:p14="http://schemas.microsoft.com/office/powerpoint/2010/main" val="3700074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38EFDAA-AEDC-A5B4-D6F8-595138ED3CB0}"/>
              </a:ext>
            </a:extLst>
          </p:cNvPr>
          <p:cNvGraphicFramePr>
            <a:graphicFrameLocks noGrp="1"/>
          </p:cNvGraphicFramePr>
          <p:nvPr>
            <p:ph sz="quarter" idx="13"/>
            <p:extLst>
              <p:ext uri="{D42A27DB-BD31-4B8C-83A1-F6EECF244321}">
                <p14:modId xmlns:p14="http://schemas.microsoft.com/office/powerpoint/2010/main" val="30523801"/>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590F988-5355-2C47-5E8E-D62D043128F8}"/>
              </a:ext>
            </a:extLst>
          </p:cNvPr>
          <p:cNvSpPr>
            <a:spLocks noGrp="1"/>
          </p:cNvSpPr>
          <p:nvPr>
            <p:ph type="title"/>
          </p:nvPr>
        </p:nvSpPr>
        <p:spPr/>
        <p:txBody>
          <a:bodyPr/>
          <a:lstStyle/>
          <a:p>
            <a:r>
              <a:rPr lang="vi-VN"/>
              <a:t>Ghi lại tài liệu</a:t>
            </a:r>
          </a:p>
        </p:txBody>
      </p:sp>
      <p:sp>
        <p:nvSpPr>
          <p:cNvPr id="4" name="Slide Number Placeholder 3">
            <a:extLst>
              <a:ext uri="{FF2B5EF4-FFF2-40B4-BE49-F238E27FC236}">
                <a16:creationId xmlns:a16="http://schemas.microsoft.com/office/drawing/2014/main" id="{41F0136C-574D-1EA9-981D-6E6C964CBDB5}"/>
              </a:ext>
            </a:extLst>
          </p:cNvPr>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1656152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60D7D-3D78-DE8C-A5B5-B29343534A61}"/>
              </a:ext>
            </a:extLst>
          </p:cNvPr>
          <p:cNvSpPr>
            <a:spLocks noGrp="1"/>
          </p:cNvSpPr>
          <p:nvPr>
            <p:ph type="title"/>
          </p:nvPr>
        </p:nvSpPr>
        <p:spPr>
          <a:xfrm>
            <a:off x="0" y="2362200"/>
            <a:ext cx="12192000" cy="713184"/>
          </a:xfrm>
        </p:spPr>
        <p:txBody>
          <a:bodyPr/>
          <a:lstStyle/>
          <a:p>
            <a:r>
              <a:rPr lang="en-US">
                <a:latin typeface="Tahoma" panose="020B0604030504040204" pitchFamily="34" charset="0"/>
                <a:ea typeface="Tahoma" panose="020B0604030504040204" pitchFamily="34" charset="0"/>
                <a:cs typeface="Tahoma" panose="020B0604030504040204" pitchFamily="34" charset="0"/>
              </a:rPr>
              <a:t>I. Khái niệm cơ bản</a:t>
            </a:r>
          </a:p>
        </p:txBody>
      </p:sp>
      <p:sp>
        <p:nvSpPr>
          <p:cNvPr id="4" name="Slide Number Placeholder 3">
            <a:extLst>
              <a:ext uri="{FF2B5EF4-FFF2-40B4-BE49-F238E27FC236}">
                <a16:creationId xmlns:a16="http://schemas.microsoft.com/office/drawing/2014/main" id="{9021C25D-62AC-F8F0-DAAE-75E87E0ABF19}"/>
              </a:ext>
            </a:extLst>
          </p:cNvPr>
          <p:cNvSpPr>
            <a:spLocks noGrp="1"/>
          </p:cNvSpPr>
          <p:nvPr>
            <p:ph type="sldNum" sz="quarter" idx="12"/>
          </p:nvPr>
        </p:nvSpPr>
        <p:spPr>
          <a:xfrm>
            <a:off x="11376588" y="6237312"/>
            <a:ext cx="815413" cy="617488"/>
          </a:xfrm>
        </p:spPr>
        <p:txBody>
          <a:bodyPr/>
          <a:lstStyle/>
          <a:p>
            <a:fld id="{3E15BD7C-E074-4D4A-84C3-500EE5B9C190}" type="slidenum">
              <a:rPr lang="ru-RU" smtClean="0"/>
              <a:pPr/>
              <a:t>3</a:t>
            </a:fld>
            <a:endParaRPr lang="ru-RU" dirty="0"/>
          </a:p>
        </p:txBody>
      </p:sp>
    </p:spTree>
    <p:extLst>
      <p:ext uri="{BB962C8B-B14F-4D97-AF65-F5344CB8AC3E}">
        <p14:creationId xmlns:p14="http://schemas.microsoft.com/office/powerpoint/2010/main" val="42646945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B1386-6D06-EA2A-E8C1-0F87553D409C}"/>
              </a:ext>
            </a:extLst>
          </p:cNvPr>
          <p:cNvSpPr>
            <a:spLocks noGrp="1"/>
          </p:cNvSpPr>
          <p:nvPr>
            <p:ph sz="quarter" idx="13"/>
          </p:nvPr>
        </p:nvSpPr>
        <p:spPr>
          <a:xfrm>
            <a:off x="304800" y="914400"/>
            <a:ext cx="11201400" cy="4572000"/>
          </a:xfrm>
        </p:spPr>
        <p:txBody>
          <a:bodyPr>
            <a:normAutofit/>
          </a:bodyPr>
          <a:lstStyle/>
          <a:p>
            <a:r>
              <a:rPr lang="vi-VN" sz="2800"/>
              <a:t>Mục đích của bước bảo quản là </a:t>
            </a:r>
            <a:r>
              <a:rPr lang="vi-VN" sz="2800">
                <a:solidFill>
                  <a:srgbClr val="FF0000"/>
                </a:solidFill>
              </a:rPr>
              <a:t>thu giữ điện thoại di động tình nghi</a:t>
            </a:r>
            <a:r>
              <a:rPr lang="vi-VN" sz="2800"/>
              <a:t> và các thiết bị ngoại vi liên quan của nó mà không làm thay đổi dữ liệu trong đó</a:t>
            </a:r>
          </a:p>
          <a:p>
            <a:r>
              <a:rPr lang="vi-VN" sz="2800"/>
              <a:t>Đây là bước đầu tiên được thực hiện</a:t>
            </a:r>
            <a:r>
              <a:rPr lang="vi-VN" sz="2800">
                <a:solidFill>
                  <a:srgbClr val="FF0000"/>
                </a:solidFill>
              </a:rPr>
              <a:t> trước khi điều tra thực tế</a:t>
            </a:r>
          </a:p>
          <a:p>
            <a:r>
              <a:rPr lang="vi-VN" sz="2800"/>
              <a:t>Nó bao gồm việc </a:t>
            </a:r>
            <a:r>
              <a:rPr lang="vi-VN" sz="2800">
                <a:solidFill>
                  <a:srgbClr val="FF0000"/>
                </a:solidFill>
              </a:rPr>
              <a:t>khám phá</a:t>
            </a:r>
            <a:r>
              <a:rPr lang="vi-VN" sz="2800"/>
              <a:t>, </a:t>
            </a:r>
            <a:r>
              <a:rPr lang="vi-VN" sz="2800">
                <a:solidFill>
                  <a:srgbClr val="FF0000"/>
                </a:solidFill>
              </a:rPr>
              <a:t>nhận biết</a:t>
            </a:r>
            <a:r>
              <a:rPr lang="vi-VN" sz="2800"/>
              <a:t>, </a:t>
            </a:r>
            <a:r>
              <a:rPr lang="vi-VN" sz="2800">
                <a:solidFill>
                  <a:srgbClr val="FF0000"/>
                </a:solidFill>
              </a:rPr>
              <a:t>ghi lại </a:t>
            </a:r>
            <a:r>
              <a:rPr lang="vi-VN" sz="2800"/>
              <a:t>và </a:t>
            </a:r>
            <a:r>
              <a:rPr lang="vi-VN" sz="2800">
                <a:solidFill>
                  <a:srgbClr val="FF0000"/>
                </a:solidFill>
              </a:rPr>
              <a:t>thu thập </a:t>
            </a:r>
            <a:r>
              <a:rPr lang="vi-VN" sz="2800"/>
              <a:t>bằng chứng kỹ thuật số thu được tại hiện trường vụ án</a:t>
            </a:r>
          </a:p>
        </p:txBody>
      </p:sp>
      <p:sp>
        <p:nvSpPr>
          <p:cNvPr id="3" name="Title 2">
            <a:extLst>
              <a:ext uri="{FF2B5EF4-FFF2-40B4-BE49-F238E27FC236}">
                <a16:creationId xmlns:a16="http://schemas.microsoft.com/office/drawing/2014/main" id="{56B22F06-75CF-D217-1680-9BD4111D9FB6}"/>
              </a:ext>
            </a:extLst>
          </p:cNvPr>
          <p:cNvSpPr>
            <a:spLocks noGrp="1"/>
          </p:cNvSpPr>
          <p:nvPr>
            <p:ph type="title"/>
          </p:nvPr>
        </p:nvSpPr>
        <p:spPr/>
        <p:txBody>
          <a:bodyPr/>
          <a:lstStyle/>
          <a:p>
            <a:r>
              <a:rPr lang="vi-VN"/>
              <a:t>Bảo quản bằng chứng</a:t>
            </a:r>
          </a:p>
        </p:txBody>
      </p:sp>
      <p:sp>
        <p:nvSpPr>
          <p:cNvPr id="4" name="Slide Number Placeholder 3">
            <a:extLst>
              <a:ext uri="{FF2B5EF4-FFF2-40B4-BE49-F238E27FC236}">
                <a16:creationId xmlns:a16="http://schemas.microsoft.com/office/drawing/2014/main" id="{1290A589-1EFD-6F18-4C31-B9389E0F7B71}"/>
              </a:ext>
            </a:extLst>
          </p:cNvPr>
          <p:cNvSpPr>
            <a:spLocks noGrp="1"/>
          </p:cNvSpPr>
          <p:nvPr>
            <p:ph type="sldNum" sz="quarter" idx="12"/>
          </p:nvPr>
        </p:nvSpPr>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476746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A609F42-A278-54D2-4784-850DDB70396A}"/>
              </a:ext>
            </a:extLst>
          </p:cNvPr>
          <p:cNvGraphicFramePr>
            <a:graphicFrameLocks noGrp="1"/>
          </p:cNvGraphicFramePr>
          <p:nvPr>
            <p:ph sz="quarter" idx="13"/>
            <p:extLst>
              <p:ext uri="{D42A27DB-BD31-4B8C-83A1-F6EECF244321}">
                <p14:modId xmlns:p14="http://schemas.microsoft.com/office/powerpoint/2010/main" val="2539143755"/>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AC8DEE4D-4585-5AB6-732A-40949944CE19}"/>
              </a:ext>
            </a:extLst>
          </p:cNvPr>
          <p:cNvSpPr>
            <a:spLocks noGrp="1"/>
          </p:cNvSpPr>
          <p:nvPr>
            <p:ph type="title"/>
          </p:nvPr>
        </p:nvSpPr>
        <p:spPr/>
        <p:txBody>
          <a:bodyPr/>
          <a:lstStyle/>
          <a:p>
            <a:r>
              <a:rPr lang="vi-VN"/>
              <a:t>Bộ quy tắc để BẬT / TẮT điện thoại di động</a:t>
            </a:r>
          </a:p>
        </p:txBody>
      </p:sp>
      <p:sp>
        <p:nvSpPr>
          <p:cNvPr id="4" name="Slide Number Placeholder 3">
            <a:extLst>
              <a:ext uri="{FF2B5EF4-FFF2-40B4-BE49-F238E27FC236}">
                <a16:creationId xmlns:a16="http://schemas.microsoft.com/office/drawing/2014/main" id="{3932E303-5A47-2EA1-6039-CD9385F09A6E}"/>
              </a:ext>
            </a:extLst>
          </p:cNvPr>
          <p:cNvSpPr>
            <a:spLocks noGrp="1"/>
          </p:cNvSpPr>
          <p:nvPr>
            <p:ph type="sldNum" sz="quarter" idx="12"/>
          </p:nvPr>
        </p:nvSpPr>
        <p:spPr/>
        <p:txBody>
          <a:bodyPr/>
          <a:lstStyle/>
          <a:p>
            <a:fld id="{3E15BD7C-E074-4D4A-84C3-500EE5B9C190}" type="slidenum">
              <a:rPr lang="ru-RU" smtClean="0"/>
              <a:pPr/>
              <a:t>31</a:t>
            </a:fld>
            <a:endParaRPr lang="ru-RU" dirty="0"/>
          </a:p>
        </p:txBody>
      </p:sp>
    </p:spTree>
    <p:extLst>
      <p:ext uri="{BB962C8B-B14F-4D97-AF65-F5344CB8AC3E}">
        <p14:creationId xmlns:p14="http://schemas.microsoft.com/office/powerpoint/2010/main" val="3803464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45308B-7ABC-14A6-6D74-51FBFFE1C0D4}"/>
              </a:ext>
            </a:extLst>
          </p:cNvPr>
          <p:cNvSpPr>
            <a:spLocks noGrp="1"/>
          </p:cNvSpPr>
          <p:nvPr>
            <p:ph type="title"/>
          </p:nvPr>
        </p:nvSpPr>
        <p:spPr/>
        <p:txBody>
          <a:bodyPr/>
          <a:lstStyle/>
          <a:p>
            <a:r>
              <a:rPr lang="vi-VN"/>
              <a:t>Ngăn chặn tín hiệu điện thoại di động</a:t>
            </a:r>
          </a:p>
        </p:txBody>
      </p:sp>
      <p:sp>
        <p:nvSpPr>
          <p:cNvPr id="4" name="Slide Number Placeholder 3">
            <a:extLst>
              <a:ext uri="{FF2B5EF4-FFF2-40B4-BE49-F238E27FC236}">
                <a16:creationId xmlns:a16="http://schemas.microsoft.com/office/drawing/2014/main" id="{DFE5FFE7-A6F7-6DED-2B36-108F62E23797}"/>
              </a:ext>
            </a:extLst>
          </p:cNvPr>
          <p:cNvSpPr>
            <a:spLocks noGrp="1"/>
          </p:cNvSpPr>
          <p:nvPr>
            <p:ph type="sldNum" sz="quarter" idx="12"/>
          </p:nvPr>
        </p:nvSpPr>
        <p:spPr/>
        <p:txBody>
          <a:bodyPr/>
          <a:lstStyle/>
          <a:p>
            <a:fld id="{3E15BD7C-E074-4D4A-84C3-500EE5B9C190}" type="slidenum">
              <a:rPr lang="ru-RU" smtClean="0"/>
              <a:pPr/>
              <a:t>32</a:t>
            </a:fld>
            <a:endParaRPr lang="ru-RU" dirty="0"/>
          </a:p>
        </p:txBody>
      </p:sp>
      <p:sp>
        <p:nvSpPr>
          <p:cNvPr id="2" name="Content Placeholder 1">
            <a:extLst>
              <a:ext uri="{FF2B5EF4-FFF2-40B4-BE49-F238E27FC236}">
                <a16:creationId xmlns:a16="http://schemas.microsoft.com/office/drawing/2014/main" id="{E94C0E34-E4FC-4295-D174-C4D843D83087}"/>
              </a:ext>
            </a:extLst>
          </p:cNvPr>
          <p:cNvSpPr>
            <a:spLocks noGrp="1"/>
          </p:cNvSpPr>
          <p:nvPr>
            <p:ph sz="quarter" idx="13"/>
          </p:nvPr>
        </p:nvSpPr>
        <p:spPr>
          <a:xfrm>
            <a:off x="0" y="1066800"/>
            <a:ext cx="12192000" cy="2362200"/>
          </a:xfrm>
          <a:solidFill>
            <a:schemeClr val="bg1"/>
          </a:solidFill>
        </p:spPr>
        <p:txBody>
          <a:bodyPr>
            <a:normAutofit/>
          </a:bodyPr>
          <a:lstStyle/>
          <a:p>
            <a:r>
              <a:rPr lang="vi-VN" sz="2400"/>
              <a:t>Thiết bị di động phải được bảo vệ khỏi </a:t>
            </a:r>
            <a:r>
              <a:rPr lang="vi-VN" sz="2400">
                <a:solidFill>
                  <a:srgbClr val="FF0000"/>
                </a:solidFill>
              </a:rPr>
              <a:t>gián đoạn </a:t>
            </a:r>
            <a:r>
              <a:rPr lang="vi-VN" sz="2400"/>
              <a:t>tín hiệu và ghi đè dữ liệu</a:t>
            </a:r>
          </a:p>
          <a:p>
            <a:r>
              <a:rPr lang="vi-VN" sz="2400"/>
              <a:t> Sử dụng thiết bị </a:t>
            </a:r>
            <a:r>
              <a:rPr lang="vi-VN" sz="2400">
                <a:solidFill>
                  <a:srgbClr val="FF0000"/>
                </a:solidFill>
              </a:rPr>
              <a:t>chặn tín hiệu</a:t>
            </a:r>
            <a:r>
              <a:rPr lang="vi-VN" sz="2400"/>
              <a:t> và túi chứa tín hiệu để đạt được và duy trì cách ly mạng</a:t>
            </a:r>
          </a:p>
        </p:txBody>
      </p:sp>
      <p:pic>
        <p:nvPicPr>
          <p:cNvPr id="7" name="Picture 6">
            <a:extLst>
              <a:ext uri="{FF2B5EF4-FFF2-40B4-BE49-F238E27FC236}">
                <a16:creationId xmlns:a16="http://schemas.microsoft.com/office/drawing/2014/main" id="{E4D947C3-5B7E-B93E-ECA1-C3DA4F21DB93}"/>
              </a:ext>
            </a:extLst>
          </p:cNvPr>
          <p:cNvPicPr>
            <a:picLocks noChangeAspect="1"/>
          </p:cNvPicPr>
          <p:nvPr/>
        </p:nvPicPr>
        <p:blipFill>
          <a:blip r:embed="rId2"/>
          <a:stretch>
            <a:fillRect/>
          </a:stretch>
        </p:blipFill>
        <p:spPr>
          <a:xfrm>
            <a:off x="995362" y="2656740"/>
            <a:ext cx="10201275" cy="3600450"/>
          </a:xfrm>
          <a:prstGeom prst="rect">
            <a:avLst/>
          </a:prstGeom>
        </p:spPr>
      </p:pic>
    </p:spTree>
    <p:extLst>
      <p:ext uri="{BB962C8B-B14F-4D97-AF65-F5344CB8AC3E}">
        <p14:creationId xmlns:p14="http://schemas.microsoft.com/office/powerpoint/2010/main" val="28195990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ECC4-5B39-45AA-B054-59DA30294E42}"/>
              </a:ext>
            </a:extLst>
          </p:cNvPr>
          <p:cNvSpPr>
            <a:spLocks noGrp="1"/>
          </p:cNvSpPr>
          <p:nvPr>
            <p:ph sz="quarter" idx="13"/>
          </p:nvPr>
        </p:nvSpPr>
        <p:spPr>
          <a:xfrm>
            <a:off x="0" y="990600"/>
            <a:ext cx="12192000" cy="5864200"/>
          </a:xfrm>
        </p:spPr>
        <p:txBody>
          <a:bodyPr>
            <a:normAutofit/>
          </a:bodyPr>
          <a:lstStyle/>
          <a:p>
            <a:pPr marL="285750" indent="-285750" rtl="0">
              <a:spcBef>
                <a:spcPts val="0"/>
              </a:spcBef>
              <a:spcAft>
                <a:spcPts val="500"/>
              </a:spcAft>
              <a:buFont typeface="Arial" panose="020B0604020202020204" pitchFamily="34" charset="0"/>
              <a:buChar char="•"/>
            </a:pPr>
            <a:r>
              <a:rPr lang="vi-VN" sz="2800" b="0" i="0" u="none" strike="noStrike">
                <a:solidFill>
                  <a:srgbClr val="371800"/>
                </a:solidFill>
                <a:effectLst/>
                <a:latin typeface="Arial" panose="020B0604020202020204" pitchFamily="34" charset="0"/>
              </a:rPr>
              <a:t>Đóng gói </a:t>
            </a:r>
            <a:r>
              <a:rPr lang="vi-VN" sz="2800" b="0" i="0" u="none" strike="noStrike">
                <a:solidFill>
                  <a:srgbClr val="FF0000"/>
                </a:solidFill>
                <a:effectLst/>
                <a:latin typeface="Arial" panose="020B0604020202020204" pitchFamily="34" charset="0"/>
              </a:rPr>
              <a:t>bằng chứng thu thập được </a:t>
            </a:r>
            <a:r>
              <a:rPr lang="vi-VN" sz="2800" b="0" i="0" u="none" strike="noStrike">
                <a:solidFill>
                  <a:srgbClr val="371800"/>
                </a:solidFill>
                <a:effectLst/>
                <a:latin typeface="Arial" panose="020B0604020202020204" pitchFamily="34" charset="0"/>
              </a:rPr>
              <a:t>trong túi bằng chứng tĩnh có chữ ký và ghi ngày của điều tra viên</a:t>
            </a:r>
            <a:endParaRPr lang="vi-VN" sz="2800" b="0">
              <a:effectLst/>
            </a:endParaRPr>
          </a:p>
          <a:p>
            <a:pPr marL="285750" indent="-285750" rtl="0">
              <a:spcBef>
                <a:spcPts val="0"/>
              </a:spcBef>
              <a:spcAft>
                <a:spcPts val="500"/>
              </a:spcAft>
              <a:buFont typeface="Arial" panose="020B0604020202020204" pitchFamily="34" charset="0"/>
              <a:buChar char="•"/>
            </a:pPr>
            <a:r>
              <a:rPr lang="vi-VN" sz="2800" b="0" i="0" u="none" strike="noStrike">
                <a:solidFill>
                  <a:srgbClr val="1E1E00"/>
                </a:solidFill>
                <a:effectLst/>
                <a:latin typeface="Arial" panose="020B0604020202020204" pitchFamily="34" charset="0"/>
              </a:rPr>
              <a:t>Bằng chứng thu thập được từ hiện trường vụ án phải được vận chuyển cẩn thận đến </a:t>
            </a:r>
            <a:r>
              <a:rPr lang="en-US" sz="2800" b="0" i="0" u="none" strike="noStrike">
                <a:solidFill>
                  <a:srgbClr val="FF0000"/>
                </a:solidFill>
                <a:effectLst/>
                <a:latin typeface="Arial" panose="020B0604020202020204" pitchFamily="34" charset="0"/>
              </a:rPr>
              <a:t>c</a:t>
            </a:r>
            <a:r>
              <a:rPr lang="en-US" sz="2800">
                <a:solidFill>
                  <a:srgbClr val="FF0000"/>
                </a:solidFill>
                <a:latin typeface="Arial" panose="020B0604020202020204" pitchFamily="34" charset="0"/>
              </a:rPr>
              <a:t>ơ quan điều tra</a:t>
            </a:r>
            <a:endParaRPr lang="vi-VN" sz="2800" b="0" i="0" u="none" strike="noStrike">
              <a:solidFill>
                <a:srgbClr val="FF0000"/>
              </a:solidFill>
              <a:effectLst/>
              <a:latin typeface="Arial" panose="020B0604020202020204" pitchFamily="34" charset="0"/>
            </a:endParaRPr>
          </a:p>
        </p:txBody>
      </p:sp>
      <p:sp>
        <p:nvSpPr>
          <p:cNvPr id="3" name="Title 2">
            <a:extLst>
              <a:ext uri="{FF2B5EF4-FFF2-40B4-BE49-F238E27FC236}">
                <a16:creationId xmlns:a16="http://schemas.microsoft.com/office/drawing/2014/main" id="{FF40C761-FD55-E2B2-C791-BB9F9AE4E5C2}"/>
              </a:ext>
            </a:extLst>
          </p:cNvPr>
          <p:cNvSpPr>
            <a:spLocks noGrp="1"/>
          </p:cNvSpPr>
          <p:nvPr>
            <p:ph type="title"/>
          </p:nvPr>
        </p:nvSpPr>
        <p:spPr/>
        <p:txBody>
          <a:bodyPr/>
          <a:lstStyle/>
          <a:p>
            <a:r>
              <a:rPr lang="vi-VN"/>
              <a:t>Đóng gói, vận chuyển và lưu trữ bằng chứng</a:t>
            </a:r>
          </a:p>
        </p:txBody>
      </p:sp>
      <p:sp>
        <p:nvSpPr>
          <p:cNvPr id="4" name="Slide Number Placeholder 3">
            <a:extLst>
              <a:ext uri="{FF2B5EF4-FFF2-40B4-BE49-F238E27FC236}">
                <a16:creationId xmlns:a16="http://schemas.microsoft.com/office/drawing/2014/main" id="{60507125-020C-6C5B-FDE8-D6DE4CFB4DCB}"/>
              </a:ext>
            </a:extLst>
          </p:cNvPr>
          <p:cNvSpPr>
            <a:spLocks noGrp="1"/>
          </p:cNvSpPr>
          <p:nvPr>
            <p:ph type="sldNum" sz="quarter" idx="12"/>
          </p:nvPr>
        </p:nvSpPr>
        <p:spPr/>
        <p:txBody>
          <a:bodyPr/>
          <a:lstStyle/>
          <a:p>
            <a:fld id="{3E15BD7C-E074-4D4A-84C3-500EE5B9C190}" type="slidenum">
              <a:rPr lang="ru-RU" smtClean="0"/>
              <a:pPr/>
              <a:t>33</a:t>
            </a:fld>
            <a:endParaRPr lang="ru-RU" dirty="0"/>
          </a:p>
        </p:txBody>
      </p:sp>
      <p:sp>
        <p:nvSpPr>
          <p:cNvPr id="5" name="Content Placeholder 1">
            <a:extLst>
              <a:ext uri="{FF2B5EF4-FFF2-40B4-BE49-F238E27FC236}">
                <a16:creationId xmlns:a16="http://schemas.microsoft.com/office/drawing/2014/main" id="{2A850524-412F-F988-59E3-A2CDE4962635}"/>
              </a:ext>
            </a:extLst>
          </p:cNvPr>
          <p:cNvSpPr txBox="1">
            <a:spLocks/>
          </p:cNvSpPr>
          <p:nvPr/>
        </p:nvSpPr>
        <p:spPr>
          <a:xfrm>
            <a:off x="0" y="3276600"/>
            <a:ext cx="12192000" cy="71318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600"/>
          </a:p>
        </p:txBody>
      </p:sp>
    </p:spTree>
    <p:extLst>
      <p:ext uri="{BB962C8B-B14F-4D97-AF65-F5344CB8AC3E}">
        <p14:creationId xmlns:p14="http://schemas.microsoft.com/office/powerpoint/2010/main" val="25685135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45B5E0-8C35-66AB-9370-34436EEA3026}"/>
              </a:ext>
            </a:extLst>
          </p:cNvPr>
          <p:cNvSpPr>
            <a:spLocks noGrp="1"/>
          </p:cNvSpPr>
          <p:nvPr>
            <p:ph sz="quarter" idx="13"/>
          </p:nvPr>
        </p:nvSpPr>
        <p:spPr>
          <a:xfrm>
            <a:off x="0" y="838200"/>
            <a:ext cx="12192000" cy="6019800"/>
          </a:xfrm>
        </p:spPr>
        <p:txBody>
          <a:bodyPr>
            <a:normAutofit/>
          </a:bodyPr>
          <a:lstStyle/>
          <a:p>
            <a:r>
              <a:rPr lang="vi-VN" sz="2800"/>
              <a:t>Các yếu tố có thể ảnh hưởng đến thiết bị di động trong quá trình vận chuyển:</a:t>
            </a:r>
          </a:p>
        </p:txBody>
      </p:sp>
      <p:sp>
        <p:nvSpPr>
          <p:cNvPr id="3" name="Title 2">
            <a:extLst>
              <a:ext uri="{FF2B5EF4-FFF2-40B4-BE49-F238E27FC236}">
                <a16:creationId xmlns:a16="http://schemas.microsoft.com/office/drawing/2014/main" id="{2C127F1F-E4A8-CF76-B7FF-6AE19E498429}"/>
              </a:ext>
            </a:extLst>
          </p:cNvPr>
          <p:cNvSpPr>
            <a:spLocks noGrp="1"/>
          </p:cNvSpPr>
          <p:nvPr>
            <p:ph type="title"/>
          </p:nvPr>
        </p:nvSpPr>
        <p:spPr/>
        <p:txBody>
          <a:bodyPr/>
          <a:lstStyle/>
          <a:p>
            <a:r>
              <a:rPr lang="vi-VN"/>
              <a:t>Đóng gói, vận chuyển và lưu trữ bằng chứng</a:t>
            </a:r>
          </a:p>
        </p:txBody>
      </p:sp>
      <p:sp>
        <p:nvSpPr>
          <p:cNvPr id="4" name="Slide Number Placeholder 3">
            <a:extLst>
              <a:ext uri="{FF2B5EF4-FFF2-40B4-BE49-F238E27FC236}">
                <a16:creationId xmlns:a16="http://schemas.microsoft.com/office/drawing/2014/main" id="{29525515-F1C3-14D0-F532-45306ABEEEE1}"/>
              </a:ext>
            </a:extLst>
          </p:cNvPr>
          <p:cNvSpPr>
            <a:spLocks noGrp="1"/>
          </p:cNvSpPr>
          <p:nvPr>
            <p:ph type="sldNum" sz="quarter" idx="12"/>
          </p:nvPr>
        </p:nvSpPr>
        <p:spPr/>
        <p:txBody>
          <a:bodyPr/>
          <a:lstStyle/>
          <a:p>
            <a:fld id="{3E15BD7C-E074-4D4A-84C3-500EE5B9C190}" type="slidenum">
              <a:rPr lang="ru-RU" smtClean="0"/>
              <a:pPr/>
              <a:t>34</a:t>
            </a:fld>
            <a:endParaRPr lang="ru-RU" dirty="0"/>
          </a:p>
        </p:txBody>
      </p:sp>
      <p:pic>
        <p:nvPicPr>
          <p:cNvPr id="5" name="Picture 4">
            <a:extLst>
              <a:ext uri="{FF2B5EF4-FFF2-40B4-BE49-F238E27FC236}">
                <a16:creationId xmlns:a16="http://schemas.microsoft.com/office/drawing/2014/main" id="{ACE5AA56-ED53-E259-B6ED-C34760343114}"/>
              </a:ext>
            </a:extLst>
          </p:cNvPr>
          <p:cNvPicPr>
            <a:picLocks noChangeAspect="1"/>
          </p:cNvPicPr>
          <p:nvPr/>
        </p:nvPicPr>
        <p:blipFill>
          <a:blip r:embed="rId2"/>
          <a:stretch>
            <a:fillRect/>
          </a:stretch>
        </p:blipFill>
        <p:spPr>
          <a:xfrm>
            <a:off x="451192" y="1977374"/>
            <a:ext cx="11289616" cy="4256738"/>
          </a:xfrm>
          <a:prstGeom prst="rect">
            <a:avLst/>
          </a:prstGeom>
        </p:spPr>
      </p:pic>
    </p:spTree>
    <p:extLst>
      <p:ext uri="{BB962C8B-B14F-4D97-AF65-F5344CB8AC3E}">
        <p14:creationId xmlns:p14="http://schemas.microsoft.com/office/powerpoint/2010/main" val="41250069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3AFC9274-73F7-573F-0FB0-027AEFEFFE4D}"/>
              </a:ext>
            </a:extLst>
          </p:cNvPr>
          <p:cNvGraphicFramePr>
            <a:graphicFrameLocks noGrp="1"/>
          </p:cNvGraphicFramePr>
          <p:nvPr>
            <p:ph sz="quarter" idx="13"/>
            <p:extLst>
              <p:ext uri="{D42A27DB-BD31-4B8C-83A1-F6EECF244321}">
                <p14:modId xmlns:p14="http://schemas.microsoft.com/office/powerpoint/2010/main" val="4161961449"/>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FD902AA-35C5-3FFE-8FA5-A06A1291ED2F}"/>
              </a:ext>
            </a:extLst>
          </p:cNvPr>
          <p:cNvSpPr>
            <a:spLocks noGrp="1"/>
          </p:cNvSpPr>
          <p:nvPr>
            <p:ph type="title"/>
          </p:nvPr>
        </p:nvSpPr>
        <p:spPr/>
        <p:txBody>
          <a:bodyPr/>
          <a:lstStyle/>
          <a:p>
            <a:r>
              <a:rPr lang="en-US"/>
              <a:t>Tạo </a:t>
            </a:r>
            <a:r>
              <a:rPr lang="vi-VN"/>
              <a:t>ảnh </a:t>
            </a:r>
            <a:r>
              <a:rPr lang="en-US"/>
              <a:t>bằng chứng</a:t>
            </a:r>
            <a:endParaRPr lang="vi-VN"/>
          </a:p>
        </p:txBody>
      </p:sp>
      <p:sp>
        <p:nvSpPr>
          <p:cNvPr id="4" name="Slide Number Placeholder 3">
            <a:extLst>
              <a:ext uri="{FF2B5EF4-FFF2-40B4-BE49-F238E27FC236}">
                <a16:creationId xmlns:a16="http://schemas.microsoft.com/office/drawing/2014/main" id="{9EECDF74-0670-5A17-D3D5-131142B25CF1}"/>
              </a:ext>
            </a:extLst>
          </p:cNvPr>
          <p:cNvSpPr>
            <a:spLocks noGrp="1"/>
          </p:cNvSpPr>
          <p:nvPr>
            <p:ph type="sldNum" sz="quarter" idx="12"/>
          </p:nvPr>
        </p:nvSpPr>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12561056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DB044-F503-7320-1F13-3554A555CB28}"/>
              </a:ext>
            </a:extLst>
          </p:cNvPr>
          <p:cNvSpPr>
            <a:spLocks noGrp="1"/>
          </p:cNvSpPr>
          <p:nvPr>
            <p:ph sz="quarter" idx="13"/>
          </p:nvPr>
        </p:nvSpPr>
        <p:spPr>
          <a:xfrm>
            <a:off x="0" y="685800"/>
            <a:ext cx="6096000" cy="6172200"/>
          </a:xfrm>
        </p:spPr>
        <p:txBody>
          <a:bodyPr>
            <a:normAutofit/>
          </a:bodyPr>
          <a:lstStyle/>
          <a:p>
            <a:pPr marL="0" indent="0">
              <a:buNone/>
            </a:pPr>
            <a:r>
              <a:rPr lang="en-US" sz="3200"/>
              <a:t>Tạo ảnh từ</a:t>
            </a:r>
            <a:r>
              <a:rPr lang="vi-VN" sz="3200"/>
              <a:t> bộ nhớ điện thoại:</a:t>
            </a:r>
          </a:p>
          <a:p>
            <a:r>
              <a:rPr lang="vi-VN" sz="2000"/>
              <a:t>Kết nối điện thoại di động với máy trạm </a:t>
            </a:r>
            <a:r>
              <a:rPr lang="en-US" sz="2000"/>
              <a:t>điều tra</a:t>
            </a:r>
            <a:endParaRPr lang="vi-VN" sz="2000"/>
          </a:p>
          <a:p>
            <a:r>
              <a:rPr lang="vi-VN" sz="2000"/>
              <a:t>Khởi chạy FTK Imager</a:t>
            </a:r>
          </a:p>
          <a:p>
            <a:r>
              <a:rPr lang="vi-VN" sz="2000"/>
              <a:t>Chọn ổ đĩa đại diện cho điện thoại di động được gắn vào</a:t>
            </a:r>
          </a:p>
          <a:p>
            <a:r>
              <a:rPr lang="vi-VN" sz="2000"/>
              <a:t>Tạo ảnh </a:t>
            </a:r>
            <a:r>
              <a:rPr lang="en-US" sz="2000"/>
              <a:t>điều tra</a:t>
            </a:r>
            <a:r>
              <a:rPr lang="vi-VN" sz="2000"/>
              <a:t> của ổ đĩa đã chọn</a:t>
            </a:r>
          </a:p>
        </p:txBody>
      </p:sp>
      <p:sp>
        <p:nvSpPr>
          <p:cNvPr id="3" name="Title 2">
            <a:extLst>
              <a:ext uri="{FF2B5EF4-FFF2-40B4-BE49-F238E27FC236}">
                <a16:creationId xmlns:a16="http://schemas.microsoft.com/office/drawing/2014/main" id="{604C54EC-F2F2-5447-2C4F-5958132AF7D9}"/>
              </a:ext>
            </a:extLst>
          </p:cNvPr>
          <p:cNvSpPr>
            <a:spLocks noGrp="1"/>
          </p:cNvSpPr>
          <p:nvPr>
            <p:ph type="title"/>
          </p:nvPr>
        </p:nvSpPr>
        <p:spPr/>
        <p:txBody>
          <a:bodyPr/>
          <a:lstStyle/>
          <a:p>
            <a:r>
              <a:rPr lang="en-US"/>
              <a:t>Tạo</a:t>
            </a:r>
            <a:r>
              <a:rPr lang="vi-VN"/>
              <a:t> ảnh của thiết bị Android bằng FTK Imager</a:t>
            </a:r>
          </a:p>
        </p:txBody>
      </p:sp>
      <p:sp>
        <p:nvSpPr>
          <p:cNvPr id="4" name="Slide Number Placeholder 3">
            <a:extLst>
              <a:ext uri="{FF2B5EF4-FFF2-40B4-BE49-F238E27FC236}">
                <a16:creationId xmlns:a16="http://schemas.microsoft.com/office/drawing/2014/main" id="{BB6BF61B-AE6F-7B39-6318-B18D6D1E284A}"/>
              </a:ext>
            </a:extLst>
          </p:cNvPr>
          <p:cNvSpPr>
            <a:spLocks noGrp="1"/>
          </p:cNvSpPr>
          <p:nvPr>
            <p:ph type="sldNum" sz="quarter" idx="12"/>
          </p:nvPr>
        </p:nvSpPr>
        <p:spPr/>
        <p:txBody>
          <a:bodyPr/>
          <a:lstStyle/>
          <a:p>
            <a:fld id="{3E15BD7C-E074-4D4A-84C3-500EE5B9C190}" type="slidenum">
              <a:rPr lang="ru-RU" smtClean="0"/>
              <a:pPr/>
              <a:t>36</a:t>
            </a:fld>
            <a:endParaRPr lang="ru-RU" dirty="0"/>
          </a:p>
        </p:txBody>
      </p:sp>
      <p:pic>
        <p:nvPicPr>
          <p:cNvPr id="11" name="Picture 10">
            <a:extLst>
              <a:ext uri="{FF2B5EF4-FFF2-40B4-BE49-F238E27FC236}">
                <a16:creationId xmlns:a16="http://schemas.microsoft.com/office/drawing/2014/main" id="{35753287-6C30-8C40-438F-F05CC59F272F}"/>
              </a:ext>
            </a:extLst>
          </p:cNvPr>
          <p:cNvPicPr>
            <a:picLocks noChangeAspect="1"/>
          </p:cNvPicPr>
          <p:nvPr/>
        </p:nvPicPr>
        <p:blipFill>
          <a:blip r:embed="rId2"/>
          <a:stretch>
            <a:fillRect/>
          </a:stretch>
        </p:blipFill>
        <p:spPr>
          <a:xfrm>
            <a:off x="6096000" y="1434153"/>
            <a:ext cx="5677392" cy="4267570"/>
          </a:xfrm>
          <a:prstGeom prst="rect">
            <a:avLst/>
          </a:prstGeom>
        </p:spPr>
      </p:pic>
    </p:spTree>
    <p:extLst>
      <p:ext uri="{BB962C8B-B14F-4D97-AF65-F5344CB8AC3E}">
        <p14:creationId xmlns:p14="http://schemas.microsoft.com/office/powerpoint/2010/main" val="9930167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D47DC-6D74-D421-CE5B-C3F66D18687E}"/>
              </a:ext>
            </a:extLst>
          </p:cNvPr>
          <p:cNvSpPr>
            <a:spLocks noGrp="1"/>
          </p:cNvSpPr>
          <p:nvPr>
            <p:ph sz="quarter" idx="13"/>
          </p:nvPr>
        </p:nvSpPr>
        <p:spPr>
          <a:xfrm>
            <a:off x="0" y="685800"/>
            <a:ext cx="6096000" cy="6172200"/>
          </a:xfrm>
        </p:spPr>
        <p:txBody>
          <a:bodyPr>
            <a:normAutofit/>
          </a:bodyPr>
          <a:lstStyle/>
          <a:p>
            <a:pPr marL="0" indent="0">
              <a:buNone/>
            </a:pPr>
            <a:r>
              <a:rPr lang="en-US"/>
              <a:t>Tạo</a:t>
            </a:r>
            <a:r>
              <a:rPr lang="vi-VN"/>
              <a:t> ảnh </a:t>
            </a:r>
            <a:r>
              <a:rPr lang="en-US"/>
              <a:t>điều tra</a:t>
            </a:r>
            <a:r>
              <a:rPr lang="vi-VN"/>
              <a:t> của </a:t>
            </a:r>
            <a:r>
              <a:rPr lang="vi-VN">
                <a:solidFill>
                  <a:srgbClr val="FF0000"/>
                </a:solidFill>
              </a:rPr>
              <a:t>thẻ SD</a:t>
            </a:r>
            <a:r>
              <a:rPr lang="vi-VN"/>
              <a:t>:</a:t>
            </a:r>
          </a:p>
          <a:p>
            <a:r>
              <a:rPr lang="vi-VN" sz="2000">
                <a:solidFill>
                  <a:srgbClr val="FF0000"/>
                </a:solidFill>
              </a:rPr>
              <a:t>Tháo</a:t>
            </a:r>
            <a:r>
              <a:rPr lang="vi-VN" sz="2000"/>
              <a:t> thẻ SD khỏi điện thoại di động một cách an toàn</a:t>
            </a:r>
          </a:p>
          <a:p>
            <a:r>
              <a:rPr lang="vi-VN" sz="2000"/>
              <a:t>Kết nối với thẻ SD với </a:t>
            </a:r>
            <a:r>
              <a:rPr lang="en-US" sz="2000"/>
              <a:t>máy </a:t>
            </a:r>
            <a:r>
              <a:rPr lang="vi-VN" sz="2000"/>
              <a:t>trạm sử dụng </a:t>
            </a:r>
            <a:r>
              <a:rPr lang="vi-VN" sz="2000">
                <a:solidFill>
                  <a:srgbClr val="FF0000"/>
                </a:solidFill>
              </a:rPr>
              <a:t>đầu đọc thẻ SD </a:t>
            </a:r>
          </a:p>
          <a:p>
            <a:r>
              <a:rPr lang="vi-VN" sz="2000"/>
              <a:t>Khởi chạy công cụ </a:t>
            </a:r>
            <a:r>
              <a:rPr lang="vi-VN" sz="2000">
                <a:solidFill>
                  <a:srgbClr val="FF0000"/>
                </a:solidFill>
              </a:rPr>
              <a:t>FTK Imager</a:t>
            </a:r>
          </a:p>
          <a:p>
            <a:r>
              <a:rPr lang="vi-VN" sz="2000"/>
              <a:t>Chọn </a:t>
            </a:r>
            <a:r>
              <a:rPr lang="vi-VN" sz="2000">
                <a:solidFill>
                  <a:srgbClr val="FF0000"/>
                </a:solidFill>
              </a:rPr>
              <a:t>ổ đĩa </a:t>
            </a:r>
            <a:r>
              <a:rPr lang="vi-VN" sz="2000"/>
              <a:t>đại diện cho bộ nhớ thẻ SD</a:t>
            </a:r>
          </a:p>
          <a:p>
            <a:r>
              <a:rPr lang="vi-VN" sz="2000"/>
              <a:t>Tạo </a:t>
            </a:r>
            <a:r>
              <a:rPr lang="vi-VN" sz="2000">
                <a:solidFill>
                  <a:srgbClr val="FF0000"/>
                </a:solidFill>
              </a:rPr>
              <a:t>ảnh </a:t>
            </a:r>
            <a:r>
              <a:rPr lang="en-US" sz="2000">
                <a:solidFill>
                  <a:srgbClr val="FF0000"/>
                </a:solidFill>
              </a:rPr>
              <a:t>điều tra</a:t>
            </a:r>
            <a:r>
              <a:rPr lang="vi-VN" sz="2000">
                <a:solidFill>
                  <a:srgbClr val="FF0000"/>
                </a:solidFill>
              </a:rPr>
              <a:t> </a:t>
            </a:r>
            <a:r>
              <a:rPr lang="vi-VN" sz="2000"/>
              <a:t>của thẻ SD</a:t>
            </a:r>
          </a:p>
        </p:txBody>
      </p:sp>
      <p:sp>
        <p:nvSpPr>
          <p:cNvPr id="3" name="Title 2">
            <a:extLst>
              <a:ext uri="{FF2B5EF4-FFF2-40B4-BE49-F238E27FC236}">
                <a16:creationId xmlns:a16="http://schemas.microsoft.com/office/drawing/2014/main" id="{B12B37F6-0DF7-6460-B088-909038764F7F}"/>
              </a:ext>
            </a:extLst>
          </p:cNvPr>
          <p:cNvSpPr>
            <a:spLocks noGrp="1"/>
          </p:cNvSpPr>
          <p:nvPr>
            <p:ph type="title"/>
          </p:nvPr>
        </p:nvSpPr>
        <p:spPr/>
        <p:txBody>
          <a:bodyPr/>
          <a:lstStyle/>
          <a:p>
            <a:r>
              <a:rPr lang="en-US"/>
              <a:t>Tạo</a:t>
            </a:r>
            <a:r>
              <a:rPr lang="vi-VN"/>
              <a:t> ảnh của thiết bị Android bằng FTK Imager</a:t>
            </a:r>
          </a:p>
        </p:txBody>
      </p:sp>
      <p:sp>
        <p:nvSpPr>
          <p:cNvPr id="4" name="Slide Number Placeholder 3">
            <a:extLst>
              <a:ext uri="{FF2B5EF4-FFF2-40B4-BE49-F238E27FC236}">
                <a16:creationId xmlns:a16="http://schemas.microsoft.com/office/drawing/2014/main" id="{B4F4F998-E501-3EFB-1D97-11951B3AC597}"/>
              </a:ext>
            </a:extLst>
          </p:cNvPr>
          <p:cNvSpPr>
            <a:spLocks noGrp="1"/>
          </p:cNvSpPr>
          <p:nvPr>
            <p:ph type="sldNum" sz="quarter" idx="12"/>
          </p:nvPr>
        </p:nvSpPr>
        <p:spPr/>
        <p:txBody>
          <a:bodyPr/>
          <a:lstStyle/>
          <a:p>
            <a:fld id="{3E15BD7C-E074-4D4A-84C3-500EE5B9C190}" type="slidenum">
              <a:rPr lang="ru-RU" smtClean="0"/>
              <a:pPr/>
              <a:t>37</a:t>
            </a:fld>
            <a:endParaRPr lang="ru-RU" dirty="0"/>
          </a:p>
        </p:txBody>
      </p:sp>
      <p:pic>
        <p:nvPicPr>
          <p:cNvPr id="6" name="Picture 5">
            <a:extLst>
              <a:ext uri="{FF2B5EF4-FFF2-40B4-BE49-F238E27FC236}">
                <a16:creationId xmlns:a16="http://schemas.microsoft.com/office/drawing/2014/main" id="{E8691126-DBC4-1F54-D607-AD983F208C3A}"/>
              </a:ext>
            </a:extLst>
          </p:cNvPr>
          <p:cNvPicPr>
            <a:picLocks noChangeAspect="1"/>
          </p:cNvPicPr>
          <p:nvPr/>
        </p:nvPicPr>
        <p:blipFill>
          <a:blip r:embed="rId2"/>
          <a:stretch>
            <a:fillRect/>
          </a:stretch>
        </p:blipFill>
        <p:spPr>
          <a:xfrm>
            <a:off x="6166373" y="1525908"/>
            <a:ext cx="5151566" cy="3871295"/>
          </a:xfrm>
          <a:prstGeom prst="rect">
            <a:avLst/>
          </a:prstGeom>
        </p:spPr>
      </p:pic>
    </p:spTree>
    <p:extLst>
      <p:ext uri="{BB962C8B-B14F-4D97-AF65-F5344CB8AC3E}">
        <p14:creationId xmlns:p14="http://schemas.microsoft.com/office/powerpoint/2010/main" val="30123615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140B4-A700-B4C6-D356-C83E07E61BDB}"/>
              </a:ext>
            </a:extLst>
          </p:cNvPr>
          <p:cNvSpPr>
            <a:spLocks noGrp="1"/>
          </p:cNvSpPr>
          <p:nvPr>
            <p:ph sz="quarter" idx="13"/>
          </p:nvPr>
        </p:nvSpPr>
        <p:spPr>
          <a:xfrm>
            <a:off x="-11723" y="685800"/>
            <a:ext cx="12192000" cy="822630"/>
          </a:xfrm>
        </p:spPr>
        <p:txBody>
          <a:bodyPr/>
          <a:lstStyle/>
          <a:p>
            <a:pPr marL="0" indent="0">
              <a:buNone/>
            </a:pPr>
            <a:r>
              <a:rPr lang="vi-VN"/>
              <a:t>Chạy </a:t>
            </a:r>
            <a:r>
              <a:rPr lang="vi-VN">
                <a:solidFill>
                  <a:srgbClr val="FF0000"/>
                </a:solidFill>
              </a:rPr>
              <a:t>lệnh</a:t>
            </a:r>
            <a:r>
              <a:rPr lang="vi-VN"/>
              <a:t> sau </a:t>
            </a:r>
            <a:r>
              <a:rPr lang="vi-VN">
                <a:solidFill>
                  <a:srgbClr val="FF0000"/>
                </a:solidFill>
              </a:rPr>
              <a:t>trên Linux</a:t>
            </a:r>
            <a:r>
              <a:rPr lang="vi-VN"/>
              <a:t>:</a:t>
            </a:r>
          </a:p>
          <a:p>
            <a:pPr marL="0" indent="0">
              <a:buNone/>
            </a:pPr>
            <a:endParaRPr lang="vi-VN"/>
          </a:p>
        </p:txBody>
      </p:sp>
      <p:sp>
        <p:nvSpPr>
          <p:cNvPr id="3" name="Title 2">
            <a:extLst>
              <a:ext uri="{FF2B5EF4-FFF2-40B4-BE49-F238E27FC236}">
                <a16:creationId xmlns:a16="http://schemas.microsoft.com/office/drawing/2014/main" id="{C3A4B0C8-0CC0-E36E-6A7C-669D61A2DDD6}"/>
              </a:ext>
            </a:extLst>
          </p:cNvPr>
          <p:cNvSpPr>
            <a:spLocks noGrp="1"/>
          </p:cNvSpPr>
          <p:nvPr>
            <p:ph type="title"/>
          </p:nvPr>
        </p:nvSpPr>
        <p:spPr/>
        <p:txBody>
          <a:bodyPr/>
          <a:lstStyle/>
          <a:p>
            <a:r>
              <a:rPr lang="vi-VN"/>
              <a:t>Tạo ảnh của iPhone bằng SSH</a:t>
            </a:r>
          </a:p>
        </p:txBody>
      </p:sp>
      <p:sp>
        <p:nvSpPr>
          <p:cNvPr id="4" name="Slide Number Placeholder 3">
            <a:extLst>
              <a:ext uri="{FF2B5EF4-FFF2-40B4-BE49-F238E27FC236}">
                <a16:creationId xmlns:a16="http://schemas.microsoft.com/office/drawing/2014/main" id="{D23DB060-B67D-7C24-13C4-30C2957EBEEE}"/>
              </a:ext>
            </a:extLst>
          </p:cNvPr>
          <p:cNvSpPr>
            <a:spLocks noGrp="1"/>
          </p:cNvSpPr>
          <p:nvPr>
            <p:ph type="sldNum" sz="quarter" idx="12"/>
          </p:nvPr>
        </p:nvSpPr>
        <p:spPr/>
        <p:txBody>
          <a:bodyPr/>
          <a:lstStyle/>
          <a:p>
            <a:fld id="{3E15BD7C-E074-4D4A-84C3-500EE5B9C190}" type="slidenum">
              <a:rPr lang="ru-RU" smtClean="0"/>
              <a:pPr/>
              <a:t>38</a:t>
            </a:fld>
            <a:endParaRPr lang="ru-RU" dirty="0"/>
          </a:p>
        </p:txBody>
      </p:sp>
      <p:pic>
        <p:nvPicPr>
          <p:cNvPr id="6" name="Picture 5">
            <a:extLst>
              <a:ext uri="{FF2B5EF4-FFF2-40B4-BE49-F238E27FC236}">
                <a16:creationId xmlns:a16="http://schemas.microsoft.com/office/drawing/2014/main" id="{F3E1BB8D-90D1-711B-9B7D-423D023815E0}"/>
              </a:ext>
            </a:extLst>
          </p:cNvPr>
          <p:cNvPicPr>
            <a:picLocks noChangeAspect="1"/>
          </p:cNvPicPr>
          <p:nvPr/>
        </p:nvPicPr>
        <p:blipFill>
          <a:blip r:embed="rId2"/>
          <a:stretch>
            <a:fillRect/>
          </a:stretch>
        </p:blipFill>
        <p:spPr>
          <a:xfrm>
            <a:off x="1676400" y="1508430"/>
            <a:ext cx="8424909" cy="914400"/>
          </a:xfrm>
          <a:prstGeom prst="rect">
            <a:avLst/>
          </a:prstGeom>
        </p:spPr>
      </p:pic>
      <p:pic>
        <p:nvPicPr>
          <p:cNvPr id="8" name="Picture 7">
            <a:extLst>
              <a:ext uri="{FF2B5EF4-FFF2-40B4-BE49-F238E27FC236}">
                <a16:creationId xmlns:a16="http://schemas.microsoft.com/office/drawing/2014/main" id="{39627E01-9E6B-1CB9-A0E5-C8782313034E}"/>
              </a:ext>
            </a:extLst>
          </p:cNvPr>
          <p:cNvPicPr>
            <a:picLocks noChangeAspect="1"/>
          </p:cNvPicPr>
          <p:nvPr/>
        </p:nvPicPr>
        <p:blipFill>
          <a:blip r:embed="rId3"/>
          <a:stretch>
            <a:fillRect/>
          </a:stretch>
        </p:blipFill>
        <p:spPr>
          <a:xfrm>
            <a:off x="2566246" y="2685715"/>
            <a:ext cx="6645216" cy="1303133"/>
          </a:xfrm>
          <a:prstGeom prst="rect">
            <a:avLst/>
          </a:prstGeom>
        </p:spPr>
      </p:pic>
      <p:sp>
        <p:nvSpPr>
          <p:cNvPr id="9" name="Content Placeholder 1">
            <a:extLst>
              <a:ext uri="{FF2B5EF4-FFF2-40B4-BE49-F238E27FC236}">
                <a16:creationId xmlns:a16="http://schemas.microsoft.com/office/drawing/2014/main" id="{A32AB635-AB1C-9399-B914-F5EEAE96B316}"/>
              </a:ext>
            </a:extLst>
          </p:cNvPr>
          <p:cNvSpPr txBox="1">
            <a:spLocks/>
          </p:cNvSpPr>
          <p:nvPr/>
        </p:nvSpPr>
        <p:spPr>
          <a:xfrm>
            <a:off x="1447800" y="4130370"/>
            <a:ext cx="9601200" cy="234663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vi-VN" sz="1800"/>
              <a:t>Những việc cần thiết trước khi </a:t>
            </a:r>
            <a:r>
              <a:rPr lang="vi-VN" sz="1800">
                <a:solidFill>
                  <a:srgbClr val="FF0000"/>
                </a:solidFill>
              </a:rPr>
              <a:t>tạo ảnh</a:t>
            </a:r>
            <a:r>
              <a:rPr lang="vi-VN" sz="1800"/>
              <a:t>:</a:t>
            </a:r>
          </a:p>
          <a:p>
            <a:r>
              <a:rPr lang="vi-VN" sz="1800"/>
              <a:t>iPhone phải được jailbroken  </a:t>
            </a:r>
          </a:p>
          <a:p>
            <a:r>
              <a:rPr lang="vi-VN" sz="1800"/>
              <a:t>SSH nên được cài đặt trên cả iPhone và máy trạm chạy hệ điều hành Linux</a:t>
            </a:r>
          </a:p>
          <a:p>
            <a:r>
              <a:rPr lang="vi-VN" sz="1800"/>
              <a:t>Địa chỉ IP của iPhone</a:t>
            </a:r>
          </a:p>
          <a:p>
            <a:r>
              <a:rPr lang="vi-VN" sz="1800"/>
              <a:t>Địa chỉ IP của máy tính</a:t>
            </a:r>
          </a:p>
          <a:p>
            <a:pPr marL="0" indent="0">
              <a:buFont typeface="Arial" pitchFamily="34" charset="0"/>
              <a:buNone/>
            </a:pPr>
            <a:endParaRPr lang="vi-VN" sz="1800"/>
          </a:p>
        </p:txBody>
      </p:sp>
    </p:spTree>
    <p:extLst>
      <p:ext uri="{BB962C8B-B14F-4D97-AF65-F5344CB8AC3E}">
        <p14:creationId xmlns:p14="http://schemas.microsoft.com/office/powerpoint/2010/main" val="226896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682DBA-8A20-0257-0302-8ECBAF82780D}"/>
              </a:ext>
            </a:extLst>
          </p:cNvPr>
          <p:cNvSpPr>
            <a:spLocks noGrp="1"/>
          </p:cNvSpPr>
          <p:nvPr>
            <p:ph sz="quarter" idx="13"/>
          </p:nvPr>
        </p:nvSpPr>
        <p:spPr>
          <a:xfrm>
            <a:off x="0" y="685800"/>
            <a:ext cx="12192000" cy="1736562"/>
          </a:xfrm>
        </p:spPr>
        <p:txBody>
          <a:bodyPr>
            <a:normAutofit fontScale="85000" lnSpcReduction="10000"/>
          </a:bodyPr>
          <a:lstStyle/>
          <a:p>
            <a:r>
              <a:rPr lang="vi-VN" sz="2400"/>
              <a:t>Điện thoại di động sử dụng ba loại </a:t>
            </a:r>
            <a:r>
              <a:rPr lang="vi-VN" sz="2400">
                <a:solidFill>
                  <a:srgbClr val="FF0000"/>
                </a:solidFill>
              </a:rPr>
              <a:t>kế hoạch khóa điện thoại </a:t>
            </a:r>
            <a:r>
              <a:rPr lang="vi-VN" sz="2400"/>
              <a:t>để ngăn người dùng truy cập trái phép</a:t>
            </a:r>
          </a:p>
          <a:p>
            <a:r>
              <a:rPr lang="vi-VN" sz="2400"/>
              <a:t>Nếu thiết bị điện thoại thu được tại hiện trường vụ án ở </a:t>
            </a:r>
            <a:r>
              <a:rPr lang="vi-VN" sz="2400">
                <a:solidFill>
                  <a:srgbClr val="FF0000"/>
                </a:solidFill>
              </a:rPr>
              <a:t>trạng thái bị khóa</a:t>
            </a:r>
            <a:r>
              <a:rPr lang="vi-VN" sz="2400"/>
              <a:t>, thách thức mở khóa nó sẽ nảy sinh </a:t>
            </a:r>
          </a:p>
          <a:p>
            <a:r>
              <a:rPr lang="vi-VN" sz="2400"/>
              <a:t>Điều tra viên pháp y cần phải </a:t>
            </a:r>
            <a:r>
              <a:rPr lang="vi-VN" sz="2400">
                <a:solidFill>
                  <a:srgbClr val="FF0000"/>
                </a:solidFill>
              </a:rPr>
              <a:t>vượt qua khóa điện thoại </a:t>
            </a:r>
            <a:r>
              <a:rPr lang="vi-VN" sz="2400"/>
              <a:t>để điều tra chính xác điện thoại di động</a:t>
            </a:r>
          </a:p>
        </p:txBody>
      </p:sp>
      <p:sp>
        <p:nvSpPr>
          <p:cNvPr id="3" name="Title 2">
            <a:extLst>
              <a:ext uri="{FF2B5EF4-FFF2-40B4-BE49-F238E27FC236}">
                <a16:creationId xmlns:a16="http://schemas.microsoft.com/office/drawing/2014/main" id="{DC2DBEDF-3C73-C5D9-B399-BD4C7077914C}"/>
              </a:ext>
            </a:extLst>
          </p:cNvPr>
          <p:cNvSpPr>
            <a:spLocks noGrp="1"/>
          </p:cNvSpPr>
          <p:nvPr>
            <p:ph type="title"/>
          </p:nvPr>
        </p:nvSpPr>
        <p:spPr/>
        <p:txBody>
          <a:bodyPr/>
          <a:lstStyle/>
          <a:p>
            <a:r>
              <a:rPr lang="vi-VN"/>
              <a:t>Khóa điện thoại</a:t>
            </a:r>
          </a:p>
        </p:txBody>
      </p:sp>
      <p:sp>
        <p:nvSpPr>
          <p:cNvPr id="4" name="Slide Number Placeholder 3">
            <a:extLst>
              <a:ext uri="{FF2B5EF4-FFF2-40B4-BE49-F238E27FC236}">
                <a16:creationId xmlns:a16="http://schemas.microsoft.com/office/drawing/2014/main" id="{11B44A35-4244-7F58-1FB0-98313C93D8E2}"/>
              </a:ext>
            </a:extLst>
          </p:cNvPr>
          <p:cNvSpPr>
            <a:spLocks noGrp="1"/>
          </p:cNvSpPr>
          <p:nvPr>
            <p:ph type="sldNum" sz="quarter" idx="12"/>
          </p:nvPr>
        </p:nvSpPr>
        <p:spPr/>
        <p:txBody>
          <a:bodyPr/>
          <a:lstStyle/>
          <a:p>
            <a:fld id="{3E15BD7C-E074-4D4A-84C3-500EE5B9C190}" type="slidenum">
              <a:rPr lang="ru-RU" smtClean="0"/>
              <a:pPr/>
              <a:t>39</a:t>
            </a:fld>
            <a:endParaRPr lang="ru-RU" dirty="0"/>
          </a:p>
        </p:txBody>
      </p:sp>
      <p:pic>
        <p:nvPicPr>
          <p:cNvPr id="6" name="Picture 5">
            <a:extLst>
              <a:ext uri="{FF2B5EF4-FFF2-40B4-BE49-F238E27FC236}">
                <a16:creationId xmlns:a16="http://schemas.microsoft.com/office/drawing/2014/main" id="{27ED00D8-3814-44EC-9366-4C821AB1E740}"/>
              </a:ext>
            </a:extLst>
          </p:cNvPr>
          <p:cNvPicPr>
            <a:picLocks noChangeAspect="1"/>
          </p:cNvPicPr>
          <p:nvPr/>
        </p:nvPicPr>
        <p:blipFill>
          <a:blip r:embed="rId2"/>
          <a:stretch>
            <a:fillRect/>
          </a:stretch>
        </p:blipFill>
        <p:spPr>
          <a:xfrm>
            <a:off x="914379" y="2874503"/>
            <a:ext cx="2507200" cy="3700216"/>
          </a:xfrm>
          <a:prstGeom prst="rect">
            <a:avLst/>
          </a:prstGeom>
        </p:spPr>
      </p:pic>
      <p:pic>
        <p:nvPicPr>
          <p:cNvPr id="8" name="Picture 7">
            <a:extLst>
              <a:ext uri="{FF2B5EF4-FFF2-40B4-BE49-F238E27FC236}">
                <a16:creationId xmlns:a16="http://schemas.microsoft.com/office/drawing/2014/main" id="{EC6A56C2-E6BF-6CB1-819D-71251B414ECD}"/>
              </a:ext>
            </a:extLst>
          </p:cNvPr>
          <p:cNvPicPr>
            <a:picLocks noChangeAspect="1"/>
          </p:cNvPicPr>
          <p:nvPr/>
        </p:nvPicPr>
        <p:blipFill>
          <a:blip r:embed="rId3"/>
          <a:stretch>
            <a:fillRect/>
          </a:stretch>
        </p:blipFill>
        <p:spPr>
          <a:xfrm>
            <a:off x="4695240" y="2826022"/>
            <a:ext cx="2572900" cy="3797178"/>
          </a:xfrm>
          <a:prstGeom prst="rect">
            <a:avLst/>
          </a:prstGeom>
        </p:spPr>
      </p:pic>
      <p:pic>
        <p:nvPicPr>
          <p:cNvPr id="10" name="Picture 9">
            <a:extLst>
              <a:ext uri="{FF2B5EF4-FFF2-40B4-BE49-F238E27FC236}">
                <a16:creationId xmlns:a16="http://schemas.microsoft.com/office/drawing/2014/main" id="{680E0B46-4C84-BE44-365F-93330570AB59}"/>
              </a:ext>
            </a:extLst>
          </p:cNvPr>
          <p:cNvPicPr>
            <a:picLocks noChangeAspect="1"/>
          </p:cNvPicPr>
          <p:nvPr/>
        </p:nvPicPr>
        <p:blipFill>
          <a:blip r:embed="rId4"/>
          <a:stretch>
            <a:fillRect/>
          </a:stretch>
        </p:blipFill>
        <p:spPr>
          <a:xfrm>
            <a:off x="8476100" y="2791694"/>
            <a:ext cx="2649488" cy="3910208"/>
          </a:xfrm>
          <a:prstGeom prst="rect">
            <a:avLst/>
          </a:prstGeom>
        </p:spPr>
      </p:pic>
      <p:sp>
        <p:nvSpPr>
          <p:cNvPr id="11" name="TextBox 10">
            <a:extLst>
              <a:ext uri="{FF2B5EF4-FFF2-40B4-BE49-F238E27FC236}">
                <a16:creationId xmlns:a16="http://schemas.microsoft.com/office/drawing/2014/main" id="{C754670D-B9D1-A6A3-DCDD-7959DC106209}"/>
              </a:ext>
            </a:extLst>
          </p:cNvPr>
          <p:cNvSpPr txBox="1"/>
          <p:nvPr/>
        </p:nvSpPr>
        <p:spPr>
          <a:xfrm>
            <a:off x="1581921" y="2340374"/>
            <a:ext cx="1172116" cy="369332"/>
          </a:xfrm>
          <a:prstGeom prst="rect">
            <a:avLst/>
          </a:prstGeom>
          <a:noFill/>
        </p:spPr>
        <p:txBody>
          <a:bodyPr wrap="none" rtlCol="0">
            <a:spAutoFit/>
          </a:bodyPr>
          <a:lstStyle/>
          <a:p>
            <a:r>
              <a:rPr lang="vi-VN">
                <a:latin typeface="Tahoma" panose="020B0604030504040204" pitchFamily="34" charset="0"/>
                <a:ea typeface="Tahoma" panose="020B0604030504040204" pitchFamily="34" charset="0"/>
                <a:cs typeface="Tahoma" panose="020B0604030504040204" pitchFamily="34" charset="0"/>
              </a:rPr>
              <a:t>Khóa PIN</a:t>
            </a:r>
          </a:p>
        </p:txBody>
      </p:sp>
      <p:sp>
        <p:nvSpPr>
          <p:cNvPr id="12" name="TextBox 11">
            <a:extLst>
              <a:ext uri="{FF2B5EF4-FFF2-40B4-BE49-F238E27FC236}">
                <a16:creationId xmlns:a16="http://schemas.microsoft.com/office/drawing/2014/main" id="{326BDCDA-E03F-16AF-7C39-69F69BC953A8}"/>
              </a:ext>
            </a:extLst>
          </p:cNvPr>
          <p:cNvSpPr txBox="1"/>
          <p:nvPr/>
        </p:nvSpPr>
        <p:spPr>
          <a:xfrm>
            <a:off x="5171211" y="2422362"/>
            <a:ext cx="1620957" cy="369332"/>
          </a:xfrm>
          <a:prstGeom prst="rect">
            <a:avLst/>
          </a:prstGeom>
          <a:noFill/>
        </p:spPr>
        <p:txBody>
          <a:bodyPr wrap="none" rtlCol="0">
            <a:spAutoFit/>
          </a:bodyPr>
          <a:lstStyle/>
          <a:p>
            <a:r>
              <a:rPr lang="vi-VN">
                <a:latin typeface="Tahoma" panose="020B0604030504040204" pitchFamily="34" charset="0"/>
                <a:ea typeface="Tahoma" panose="020B0604030504040204" pitchFamily="34" charset="0"/>
                <a:cs typeface="Tahoma" panose="020B0604030504040204" pitchFamily="34" charset="0"/>
              </a:rPr>
              <a:t>Khóa mô hình</a:t>
            </a:r>
          </a:p>
        </p:txBody>
      </p:sp>
      <p:sp>
        <p:nvSpPr>
          <p:cNvPr id="13" name="TextBox 12">
            <a:extLst>
              <a:ext uri="{FF2B5EF4-FFF2-40B4-BE49-F238E27FC236}">
                <a16:creationId xmlns:a16="http://schemas.microsoft.com/office/drawing/2014/main" id="{33F53ADD-2006-BFF8-D0ED-CCCCBB911EA5}"/>
              </a:ext>
            </a:extLst>
          </p:cNvPr>
          <p:cNvSpPr txBox="1"/>
          <p:nvPr/>
        </p:nvSpPr>
        <p:spPr>
          <a:xfrm>
            <a:off x="8932657" y="2340374"/>
            <a:ext cx="1736373" cy="369332"/>
          </a:xfrm>
          <a:prstGeom prst="rect">
            <a:avLst/>
          </a:prstGeom>
          <a:noFill/>
        </p:spPr>
        <p:txBody>
          <a:bodyPr wrap="none" rtlCol="0">
            <a:spAutoFit/>
          </a:bodyPr>
          <a:lstStyle/>
          <a:p>
            <a:r>
              <a:rPr lang="vi-VN">
                <a:latin typeface="Tahoma" panose="020B0604030504040204" pitchFamily="34" charset="0"/>
                <a:ea typeface="Tahoma" panose="020B0604030504040204" pitchFamily="34" charset="0"/>
                <a:cs typeface="Tahoma" panose="020B0604030504040204" pitchFamily="34" charset="0"/>
              </a:rPr>
              <a:t>Khóa mật khẩu</a:t>
            </a:r>
          </a:p>
        </p:txBody>
      </p:sp>
    </p:spTree>
    <p:extLst>
      <p:ext uri="{BB962C8B-B14F-4D97-AF65-F5344CB8AC3E}">
        <p14:creationId xmlns:p14="http://schemas.microsoft.com/office/powerpoint/2010/main" val="2489681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E15BD7C-E074-4D4A-84C3-500EE5B9C190}" type="slidenum">
              <a:rPr lang="ru-RU" smtClean="0"/>
              <a:pPr/>
              <a:t>4</a:t>
            </a:fld>
            <a:endParaRPr lang="ru-RU" dirty="0"/>
          </a:p>
        </p:txBody>
      </p:sp>
      <p:sp>
        <p:nvSpPr>
          <p:cNvPr id="13" name="TextBox 12"/>
          <p:cNvSpPr txBox="1"/>
          <p:nvPr/>
        </p:nvSpPr>
        <p:spPr>
          <a:xfrm>
            <a:off x="1595029" y="66305"/>
            <a:ext cx="9072971" cy="646331"/>
          </a:xfrm>
          <a:prstGeom prst="rect">
            <a:avLst/>
          </a:prstGeom>
          <a:noFill/>
        </p:spPr>
        <p:txBody>
          <a:bodyPr wrap="square" rtlCol="0">
            <a:spAutoFit/>
          </a:bodyPr>
          <a:lstStyle/>
          <a:p>
            <a:pPr algn="ctr"/>
            <a:r>
              <a:rPr lang="en-US" sz="3600" b="1">
                <a:solidFill>
                  <a:srgbClr val="FF0000"/>
                </a:solidFill>
                <a:latin typeface="Arial" panose="020B0604020202020204" pitchFamily="34" charset="0"/>
                <a:cs typeface="Arial" panose="020B0604020202020204" pitchFamily="34" charset="0"/>
              </a:rPr>
              <a:t>Điều tra thiết bị di động</a:t>
            </a:r>
            <a:endParaRPr lang="en-US" sz="3600" b="1" dirty="0">
              <a:solidFill>
                <a:srgbClr val="FF0000"/>
              </a:solidFill>
              <a:latin typeface="Arial" panose="020B0604020202020204" pitchFamily="34" charset="0"/>
              <a:cs typeface="Arial" panose="020B0604020202020204" pitchFamily="34" charset="0"/>
            </a:endParaRPr>
          </a:p>
        </p:txBody>
      </p:sp>
      <p:pic>
        <p:nvPicPr>
          <p:cNvPr id="2" name="Content Placeholder 4">
            <a:extLst>
              <a:ext uri="{FF2B5EF4-FFF2-40B4-BE49-F238E27FC236}">
                <a16:creationId xmlns:a16="http://schemas.microsoft.com/office/drawing/2014/main" id="{69DBE052-8C97-E0F6-4B70-329B955144AF}"/>
              </a:ext>
            </a:extLst>
          </p:cNvPr>
          <p:cNvPicPr>
            <a:picLocks noChangeAspect="1"/>
          </p:cNvPicPr>
          <p:nvPr/>
        </p:nvPicPr>
        <p:blipFill>
          <a:blip r:embed="rId3"/>
          <a:stretch>
            <a:fillRect/>
          </a:stretch>
        </p:blipFill>
        <p:spPr>
          <a:xfrm>
            <a:off x="609600" y="1377685"/>
            <a:ext cx="1365993" cy="1327150"/>
          </a:xfrm>
          <a:prstGeom prst="rect">
            <a:avLst/>
          </a:prstGeom>
        </p:spPr>
      </p:pic>
      <p:pic>
        <p:nvPicPr>
          <p:cNvPr id="3" name="Picture 2">
            <a:extLst>
              <a:ext uri="{FF2B5EF4-FFF2-40B4-BE49-F238E27FC236}">
                <a16:creationId xmlns:a16="http://schemas.microsoft.com/office/drawing/2014/main" id="{9149837B-FCCA-F906-D247-EB8BDBE83C3B}"/>
              </a:ext>
            </a:extLst>
          </p:cNvPr>
          <p:cNvPicPr>
            <a:picLocks noChangeAspect="1"/>
          </p:cNvPicPr>
          <p:nvPr/>
        </p:nvPicPr>
        <p:blipFill>
          <a:blip r:embed="rId4"/>
          <a:stretch>
            <a:fillRect/>
          </a:stretch>
        </p:blipFill>
        <p:spPr>
          <a:xfrm>
            <a:off x="10368807" y="2704835"/>
            <a:ext cx="1365993" cy="1326321"/>
          </a:xfrm>
          <a:prstGeom prst="rect">
            <a:avLst/>
          </a:prstGeom>
        </p:spPr>
      </p:pic>
      <p:pic>
        <p:nvPicPr>
          <p:cNvPr id="5" name="Picture 4">
            <a:extLst>
              <a:ext uri="{FF2B5EF4-FFF2-40B4-BE49-F238E27FC236}">
                <a16:creationId xmlns:a16="http://schemas.microsoft.com/office/drawing/2014/main" id="{41716B1B-B4AF-1074-5BF1-12EBDA7E5349}"/>
              </a:ext>
            </a:extLst>
          </p:cNvPr>
          <p:cNvPicPr>
            <a:picLocks noChangeAspect="1"/>
          </p:cNvPicPr>
          <p:nvPr/>
        </p:nvPicPr>
        <p:blipFill>
          <a:blip r:embed="rId5"/>
          <a:stretch>
            <a:fillRect/>
          </a:stretch>
        </p:blipFill>
        <p:spPr>
          <a:xfrm>
            <a:off x="609600" y="4031156"/>
            <a:ext cx="1365993" cy="1333765"/>
          </a:xfrm>
          <a:prstGeom prst="rect">
            <a:avLst/>
          </a:prstGeom>
        </p:spPr>
      </p:pic>
      <p:sp>
        <p:nvSpPr>
          <p:cNvPr id="14" name="Content Placeholder 2">
            <a:extLst>
              <a:ext uri="{FF2B5EF4-FFF2-40B4-BE49-F238E27FC236}">
                <a16:creationId xmlns:a16="http://schemas.microsoft.com/office/drawing/2014/main" id="{417455E5-71A1-981C-E078-D0E469A4B0F3}"/>
              </a:ext>
            </a:extLst>
          </p:cNvPr>
          <p:cNvSpPr txBox="1">
            <a:spLocks/>
          </p:cNvSpPr>
          <p:nvPr/>
        </p:nvSpPr>
        <p:spPr>
          <a:xfrm>
            <a:off x="2209800" y="1371070"/>
            <a:ext cx="7443806" cy="133376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chorCtr="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800">
                <a:effectLst/>
                <a:latin typeface="Tahoma" panose="020B0604030504040204" pitchFamily="34" charset="0"/>
                <a:ea typeface="Tahoma" panose="020B0604030504040204" pitchFamily="34" charset="0"/>
                <a:cs typeface="Tahoma" panose="020B0604030504040204" pitchFamily="34" charset="0"/>
              </a:rPr>
              <a:t>Điều tra </a:t>
            </a:r>
            <a:r>
              <a:rPr lang="vi-VN" sz="1800">
                <a:effectLst/>
                <a:latin typeface="Tahoma" panose="020B0604030504040204" pitchFamily="34" charset="0"/>
                <a:ea typeface="Tahoma" panose="020B0604030504040204" pitchFamily="34" charset="0"/>
                <a:cs typeface="Tahoma" panose="020B0604030504040204" pitchFamily="34" charset="0"/>
              </a:rPr>
              <a:t>thiết </a:t>
            </a:r>
            <a:r>
              <a:rPr lang="vi-VN" sz="1800" dirty="0" err="1">
                <a:effectLst/>
                <a:latin typeface="Tahoma" panose="020B0604030504040204" pitchFamily="34" charset="0"/>
                <a:ea typeface="Tahoma" panose="020B0604030504040204" pitchFamily="34" charset="0"/>
                <a:cs typeface="Tahoma" panose="020B0604030504040204" pitchFamily="34" charset="0"/>
              </a:rPr>
              <a:t>bị</a:t>
            </a:r>
            <a:r>
              <a:rPr lang="vi-VN" sz="1800" dirty="0">
                <a:effectLst/>
                <a:latin typeface="Tahoma" panose="020B0604030504040204" pitchFamily="34" charset="0"/>
                <a:ea typeface="Tahoma" panose="020B0604030504040204" pitchFamily="34" charset="0"/>
                <a:cs typeface="Tahoma" panose="020B0604030504040204" pitchFamily="34" charset="0"/>
              </a:rPr>
              <a:t> di </a:t>
            </a:r>
            <a:r>
              <a:rPr lang="vi-VN" sz="1800" dirty="0" err="1">
                <a:effectLst/>
                <a:latin typeface="Tahoma" panose="020B0604030504040204" pitchFamily="34" charset="0"/>
                <a:ea typeface="Tahoma" panose="020B0604030504040204" pitchFamily="34" charset="0"/>
                <a:cs typeface="Tahoma" panose="020B0604030504040204" pitchFamily="34" charset="0"/>
              </a:rPr>
              <a:t>động</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là</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khoa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học</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phục</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hồi</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bằng</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chứng</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kỹ</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thuật</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số</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từ</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điện</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thoại</a:t>
            </a:r>
            <a:r>
              <a:rPr lang="vi-VN" sz="1800" dirty="0">
                <a:effectLst/>
                <a:latin typeface="Tahoma" panose="020B0604030504040204" pitchFamily="34" charset="0"/>
                <a:ea typeface="Tahoma" panose="020B0604030504040204" pitchFamily="34" charset="0"/>
                <a:cs typeface="Tahoma" panose="020B0604030504040204" pitchFamily="34" charset="0"/>
              </a:rPr>
              <a:t> di </a:t>
            </a:r>
            <a:r>
              <a:rPr lang="vi-VN" sz="1800" dirty="0" err="1">
                <a:effectLst/>
                <a:latin typeface="Tahoma" panose="020B0604030504040204" pitchFamily="34" charset="0"/>
                <a:ea typeface="Tahoma" panose="020B0604030504040204" pitchFamily="34" charset="0"/>
                <a:cs typeface="Tahoma" panose="020B0604030504040204" pitchFamily="34" charset="0"/>
              </a:rPr>
              <a:t>động</a:t>
            </a:r>
            <a:r>
              <a:rPr lang="vi-VN" sz="1800" dirty="0">
                <a:effectLst/>
                <a:latin typeface="Tahoma" panose="020B0604030504040204" pitchFamily="34" charset="0"/>
                <a:ea typeface="Tahoma" panose="020B0604030504040204" pitchFamily="34" charset="0"/>
                <a:cs typeface="Tahoma" panose="020B0604030504040204" pitchFamily="34" charset="0"/>
              </a:rPr>
              <a:t> trong </a:t>
            </a:r>
            <a:r>
              <a:rPr lang="vi-VN" sz="1800" dirty="0" err="1">
                <a:effectLst/>
                <a:latin typeface="Tahoma" panose="020B0604030504040204" pitchFamily="34" charset="0"/>
                <a:ea typeface="Tahoma" panose="020B0604030504040204" pitchFamily="34" charset="0"/>
                <a:cs typeface="Tahoma" panose="020B0604030504040204" pitchFamily="34" charset="0"/>
              </a:rPr>
              <a:t>các</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điều</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kiện</a:t>
            </a:r>
            <a:r>
              <a:rPr lang="vi-VN" sz="1800" dirty="0">
                <a:effectLst/>
                <a:latin typeface="Tahoma" panose="020B0604030504040204" pitchFamily="34" charset="0"/>
                <a:ea typeface="Tahoma" panose="020B0604030504040204" pitchFamily="34" charset="0"/>
                <a:cs typeface="Tahoma" panose="020B0604030504040204" pitchFamily="34" charset="0"/>
              </a:rPr>
              <a:t> âm thanh </a:t>
            </a:r>
            <a:r>
              <a:rPr lang="vi-VN" sz="1800" dirty="0" err="1">
                <a:effectLst/>
                <a:latin typeface="Tahoma" panose="020B0604030504040204" pitchFamily="34" charset="0"/>
                <a:ea typeface="Tahoma" panose="020B0604030504040204" pitchFamily="34" charset="0"/>
                <a:cs typeface="Tahoma" panose="020B0604030504040204" pitchFamily="34" charset="0"/>
              </a:rPr>
              <a:t>thực</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tế</a:t>
            </a:r>
            <a:r>
              <a:rPr lang="vi-VN" sz="1800" dirty="0">
                <a:effectLst/>
                <a:latin typeface="Tahoma" panose="020B0604030504040204" pitchFamily="34" charset="0"/>
                <a:ea typeface="Tahoma" panose="020B0604030504040204" pitchFamily="34" charset="0"/>
                <a:cs typeface="Tahoma" panose="020B0604030504040204" pitchFamily="34" charset="0"/>
              </a:rPr>
              <a:t>.</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6" name="Content Placeholder 2">
            <a:extLst>
              <a:ext uri="{FF2B5EF4-FFF2-40B4-BE49-F238E27FC236}">
                <a16:creationId xmlns:a16="http://schemas.microsoft.com/office/drawing/2014/main" id="{6C6F9185-0FB5-86F6-DC42-02EF3756CC67}"/>
              </a:ext>
            </a:extLst>
          </p:cNvPr>
          <p:cNvSpPr txBox="1">
            <a:spLocks/>
          </p:cNvSpPr>
          <p:nvPr/>
        </p:nvSpPr>
        <p:spPr>
          <a:xfrm>
            <a:off x="2925001" y="2704835"/>
            <a:ext cx="7443806" cy="13263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chorCtr="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vi-VN" sz="1800" dirty="0" err="1">
                <a:effectLst/>
                <a:latin typeface="Tahoma" panose="020B0604030504040204" pitchFamily="34" charset="0"/>
                <a:ea typeface="Tahoma" panose="020B0604030504040204" pitchFamily="34" charset="0"/>
                <a:cs typeface="Tahoma" panose="020B0604030504040204" pitchFamily="34" charset="0"/>
              </a:rPr>
              <a:t>Nó</a:t>
            </a:r>
            <a:r>
              <a:rPr lang="vi-VN" sz="1800" dirty="0">
                <a:effectLst/>
                <a:latin typeface="Tahoma" panose="020B0604030504040204" pitchFamily="34" charset="0"/>
                <a:ea typeface="Tahoma" panose="020B0604030504040204" pitchFamily="34" charset="0"/>
                <a:cs typeface="Tahoma" panose="020B0604030504040204" pitchFamily="34" charset="0"/>
              </a:rPr>
              <a:t> bao </a:t>
            </a:r>
            <a:r>
              <a:rPr lang="vi-VN" sz="1800" dirty="0" err="1">
                <a:effectLst/>
                <a:latin typeface="Tahoma" panose="020B0604030504040204" pitchFamily="34" charset="0"/>
                <a:ea typeface="Tahoma" panose="020B0604030504040204" pitchFamily="34" charset="0"/>
                <a:cs typeface="Tahoma" panose="020B0604030504040204" pitchFamily="34" charset="0"/>
              </a:rPr>
              <a:t>gồm</a:t>
            </a:r>
            <a:r>
              <a:rPr lang="vi-VN" sz="1800" dirty="0">
                <a:effectLst/>
                <a:latin typeface="Tahoma" panose="020B0604030504040204" pitchFamily="34" charset="0"/>
                <a:ea typeface="Tahoma" panose="020B0604030504040204" pitchFamily="34" charset="0"/>
                <a:cs typeface="Tahoma" panose="020B0604030504040204" pitchFamily="34" charset="0"/>
              </a:rPr>
              <a:t> khôi </a:t>
            </a:r>
            <a:r>
              <a:rPr lang="vi-VN" sz="1800" dirty="0" err="1">
                <a:effectLst/>
                <a:latin typeface="Tahoma" panose="020B0604030504040204" pitchFamily="34" charset="0"/>
                <a:ea typeface="Tahoma" panose="020B0604030504040204" pitchFamily="34" charset="0"/>
                <a:cs typeface="Tahoma" panose="020B0604030504040204" pitchFamily="34" charset="0"/>
              </a:rPr>
              <a:t>phục</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và</a:t>
            </a:r>
            <a:r>
              <a:rPr lang="vi-VN" sz="1800" dirty="0">
                <a:effectLst/>
                <a:latin typeface="Tahoma" panose="020B0604030504040204" pitchFamily="34" charset="0"/>
                <a:ea typeface="Tahoma" panose="020B0604030504040204" pitchFamily="34" charset="0"/>
                <a:cs typeface="Tahoma" panose="020B0604030504040204" pitchFamily="34" charset="0"/>
              </a:rPr>
              <a:t> phân </a:t>
            </a:r>
            <a:r>
              <a:rPr lang="vi-VN" sz="1800" dirty="0" err="1">
                <a:effectLst/>
                <a:latin typeface="Tahoma" panose="020B0604030504040204" pitchFamily="34" charset="0"/>
                <a:ea typeface="Tahoma" panose="020B0604030504040204" pitchFamily="34" charset="0"/>
                <a:cs typeface="Tahoma" panose="020B0604030504040204" pitchFamily="34" charset="0"/>
              </a:rPr>
              <a:t>tích</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dữ</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liệu</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từ</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bộ</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nhớ</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trong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của</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thiết</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bị</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di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động</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thẻ</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SD </a:t>
            </a:r>
            <a:r>
              <a:rPr lang="vi-VN" sz="1800" dirty="0" err="1">
                <a:effectLst/>
                <a:latin typeface="Tahoma" panose="020B0604030504040204" pitchFamily="34" charset="0"/>
                <a:ea typeface="Tahoma" panose="020B0604030504040204" pitchFamily="34" charset="0"/>
                <a:cs typeface="Tahoma" panose="020B0604030504040204" pitchFamily="34" charset="0"/>
              </a:rPr>
              <a:t>và</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thẻ</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SIM</a:t>
            </a:r>
          </a:p>
        </p:txBody>
      </p:sp>
      <p:sp>
        <p:nvSpPr>
          <p:cNvPr id="17" name="Content Placeholder 2">
            <a:extLst>
              <a:ext uri="{FF2B5EF4-FFF2-40B4-BE49-F238E27FC236}">
                <a16:creationId xmlns:a16="http://schemas.microsoft.com/office/drawing/2014/main" id="{EDC13D5B-E08A-09AA-9577-11220F7057AD}"/>
              </a:ext>
            </a:extLst>
          </p:cNvPr>
          <p:cNvSpPr txBox="1">
            <a:spLocks/>
          </p:cNvSpPr>
          <p:nvPr/>
        </p:nvSpPr>
        <p:spPr>
          <a:xfrm>
            <a:off x="2209800" y="4044408"/>
            <a:ext cx="7443806" cy="13263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chorCtr="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800">
                <a:effectLst/>
                <a:latin typeface="Tahoma" panose="020B0604030504040204" pitchFamily="34" charset="0"/>
                <a:ea typeface="Tahoma" panose="020B0604030504040204" pitchFamily="34" charset="0"/>
                <a:cs typeface="Tahoma" panose="020B0604030504040204" pitchFamily="34" charset="0"/>
              </a:rPr>
              <a:t>Điều tra thiết bị </a:t>
            </a:r>
            <a:r>
              <a:rPr lang="vi-VN" sz="1800">
                <a:effectLst/>
                <a:latin typeface="Tahoma" panose="020B0604030504040204" pitchFamily="34" charset="0"/>
                <a:ea typeface="Tahoma" panose="020B0604030504040204" pitchFamily="34" charset="0"/>
                <a:cs typeface="Tahoma" panose="020B0604030504040204" pitchFamily="34" charset="0"/>
              </a:rPr>
              <a:t>di </a:t>
            </a:r>
            <a:r>
              <a:rPr lang="vi-VN" sz="1800" dirty="0" err="1">
                <a:effectLst/>
                <a:latin typeface="Tahoma" panose="020B0604030504040204" pitchFamily="34" charset="0"/>
                <a:ea typeface="Tahoma" panose="020B0604030504040204" pitchFamily="34" charset="0"/>
                <a:cs typeface="Tahoma" panose="020B0604030504040204" pitchFamily="34" charset="0"/>
              </a:rPr>
              <a:t>động</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nhằm</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mục</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đích</a:t>
            </a:r>
            <a:r>
              <a:rPr lang="vi-VN" sz="1800" dirty="0">
                <a:effectLst/>
                <a:latin typeface="Tahoma" panose="020B0604030504040204" pitchFamily="34" charset="0"/>
                <a:ea typeface="Tahoma" panose="020B0604030504040204" pitchFamily="34" charset="0"/>
                <a:cs typeface="Tahoma" panose="020B0604030504040204" pitchFamily="34" charset="0"/>
              </a:rPr>
              <a:t> truy </a:t>
            </a:r>
            <a:r>
              <a:rPr lang="vi-VN" sz="1800" dirty="0" err="1">
                <a:effectLst/>
                <a:latin typeface="Tahoma" panose="020B0604030504040204" pitchFamily="34" charset="0"/>
                <a:ea typeface="Tahoma" panose="020B0604030504040204" pitchFamily="34" charset="0"/>
                <a:cs typeface="Tahoma" panose="020B0604030504040204" pitchFamily="34" charset="0"/>
              </a:rPr>
              <a:t>tìm</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thủ</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phạm</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err="1">
                <a:effectLst/>
                <a:latin typeface="Tahoma" panose="020B0604030504040204" pitchFamily="34" charset="0"/>
                <a:ea typeface="Tahoma" panose="020B0604030504040204" pitchFamily="34" charset="0"/>
                <a:cs typeface="Tahoma" panose="020B0604030504040204" pitchFamily="34" charset="0"/>
              </a:rPr>
              <a:t>của</a:t>
            </a:r>
            <a:r>
              <a:rPr lang="vi-VN" sz="1800">
                <a:effectLst/>
                <a:latin typeface="Tahoma" panose="020B0604030504040204" pitchFamily="34" charset="0"/>
                <a:ea typeface="Tahoma" panose="020B0604030504040204" pitchFamily="34" charset="0"/>
                <a:cs typeface="Tahoma" panose="020B0604030504040204" pitchFamily="34" charset="0"/>
              </a:rPr>
              <a:t> </a:t>
            </a:r>
            <a:r>
              <a:rPr lang="en-US" sz="1800">
                <a:effectLst/>
                <a:latin typeface="Tahoma" panose="020B0604030504040204" pitchFamily="34" charset="0"/>
                <a:ea typeface="Tahoma" panose="020B0604030504040204" pitchFamily="34" charset="0"/>
                <a:cs typeface="Tahoma" panose="020B0604030504040204" pitchFamily="34" charset="0"/>
              </a:rPr>
              <a:t>hành vi phạm tội </a:t>
            </a:r>
            <a:r>
              <a:rPr lang="vi-VN" sz="1800">
                <a:effectLst/>
                <a:latin typeface="Tahoma" panose="020B0604030504040204" pitchFamily="34" charset="0"/>
                <a:ea typeface="Tahoma" panose="020B0604030504040204" pitchFamily="34" charset="0"/>
                <a:cs typeface="Tahoma" panose="020B0604030504040204" pitchFamily="34" charset="0"/>
              </a:rPr>
              <a:t>liên </a:t>
            </a:r>
            <a:r>
              <a:rPr lang="vi-VN" sz="1800" dirty="0">
                <a:effectLst/>
                <a:latin typeface="Tahoma" panose="020B0604030504040204" pitchFamily="34" charset="0"/>
                <a:ea typeface="Tahoma" panose="020B0604030504040204" pitchFamily="34" charset="0"/>
                <a:cs typeface="Tahoma" panose="020B0604030504040204" pitchFamily="34" charset="0"/>
              </a:rPr>
              <a:t>quan </a:t>
            </a:r>
            <a:r>
              <a:rPr lang="vi-VN" sz="1800" dirty="0" err="1">
                <a:effectLst/>
                <a:latin typeface="Tahoma" panose="020B0604030504040204" pitchFamily="34" charset="0"/>
                <a:ea typeface="Tahoma" panose="020B0604030504040204" pitchFamily="34" charset="0"/>
                <a:cs typeface="Tahoma" panose="020B0604030504040204" pitchFamily="34" charset="0"/>
              </a:rPr>
              <a:t>đến</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việc</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sử</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effectLst/>
                <a:latin typeface="Tahoma" panose="020B0604030504040204" pitchFamily="34" charset="0"/>
                <a:ea typeface="Tahoma" panose="020B0604030504040204" pitchFamily="34" charset="0"/>
                <a:cs typeface="Tahoma" panose="020B0604030504040204" pitchFamily="34" charset="0"/>
              </a:rPr>
              <a:t>dụng</a:t>
            </a:r>
            <a:r>
              <a:rPr lang="vi-VN" sz="1800" dirty="0">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điện</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thoại</a:t>
            </a:r>
            <a:r>
              <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di </a:t>
            </a:r>
            <a:r>
              <a:rPr lang="vi-VN"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động</a:t>
            </a:r>
            <a:endParaRPr lang="vi-VN" sz="18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87692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AA7CD-B173-F242-2F47-2B61A6B6D9AA}"/>
              </a:ext>
            </a:extLst>
          </p:cNvPr>
          <p:cNvSpPr>
            <a:spLocks noGrp="1"/>
          </p:cNvSpPr>
          <p:nvPr>
            <p:ph sz="quarter" idx="13"/>
          </p:nvPr>
        </p:nvSpPr>
        <p:spPr>
          <a:xfrm>
            <a:off x="838200" y="838200"/>
            <a:ext cx="11353800" cy="1600200"/>
          </a:xfrm>
        </p:spPr>
        <p:txBody>
          <a:bodyPr>
            <a:normAutofit/>
          </a:bodyPr>
          <a:lstStyle/>
          <a:p>
            <a:r>
              <a:rPr lang="vi-VN" sz="2000"/>
              <a:t>Kết nối thiết bị với </a:t>
            </a:r>
            <a:r>
              <a:rPr lang="vi-VN" sz="2000">
                <a:solidFill>
                  <a:srgbClr val="FF0000"/>
                </a:solidFill>
              </a:rPr>
              <a:t>máy trạm pháp y </a:t>
            </a:r>
            <a:r>
              <a:rPr lang="vi-VN" sz="2000"/>
              <a:t>thông qua USB</a:t>
            </a:r>
          </a:p>
          <a:p>
            <a:r>
              <a:rPr lang="vi-VN" sz="2000"/>
              <a:t>Khởi chạy </a:t>
            </a:r>
            <a:r>
              <a:rPr lang="vi-VN" sz="2000">
                <a:solidFill>
                  <a:srgbClr val="FF0000"/>
                </a:solidFill>
              </a:rPr>
              <a:t>adb shell </a:t>
            </a:r>
            <a:r>
              <a:rPr lang="vi-VN" sz="2000"/>
              <a:t>bằng cách sử dụng ViaExtract</a:t>
            </a:r>
          </a:p>
          <a:p>
            <a:r>
              <a:rPr lang="vi-VN" sz="2000"/>
              <a:t>Xóa tệp </a:t>
            </a:r>
            <a:r>
              <a:rPr lang="vi-VN" sz="2000">
                <a:solidFill>
                  <a:srgbClr val="FF0000"/>
                </a:solidFill>
              </a:rPr>
              <a:t>password.key </a:t>
            </a:r>
            <a:r>
              <a:rPr lang="vi-VN" sz="2000"/>
              <a:t>khỏi </a:t>
            </a:r>
            <a:r>
              <a:rPr lang="vi-VN" sz="2000">
                <a:solidFill>
                  <a:srgbClr val="FF0000"/>
                </a:solidFill>
              </a:rPr>
              <a:t>thư mục android</a:t>
            </a:r>
          </a:p>
        </p:txBody>
      </p:sp>
      <p:sp>
        <p:nvSpPr>
          <p:cNvPr id="3" name="Title 2">
            <a:extLst>
              <a:ext uri="{FF2B5EF4-FFF2-40B4-BE49-F238E27FC236}">
                <a16:creationId xmlns:a16="http://schemas.microsoft.com/office/drawing/2014/main" id="{73B65308-83BB-B7D1-33F0-800FCB0FA66A}"/>
              </a:ext>
            </a:extLst>
          </p:cNvPr>
          <p:cNvSpPr>
            <a:spLocks noGrp="1"/>
          </p:cNvSpPr>
          <p:nvPr>
            <p:ph type="title"/>
          </p:nvPr>
        </p:nvSpPr>
        <p:spPr/>
        <p:txBody>
          <a:bodyPr/>
          <a:lstStyle/>
          <a:p>
            <a:r>
              <a:rPr lang="vi-VN"/>
              <a:t>Phá mật khẩu khóa điện thoại Android bằng ADB</a:t>
            </a:r>
          </a:p>
        </p:txBody>
      </p:sp>
      <p:sp>
        <p:nvSpPr>
          <p:cNvPr id="4" name="Slide Number Placeholder 3">
            <a:extLst>
              <a:ext uri="{FF2B5EF4-FFF2-40B4-BE49-F238E27FC236}">
                <a16:creationId xmlns:a16="http://schemas.microsoft.com/office/drawing/2014/main" id="{32812E04-AC00-1033-A0CC-1C10B14A0060}"/>
              </a:ext>
            </a:extLst>
          </p:cNvPr>
          <p:cNvSpPr>
            <a:spLocks noGrp="1"/>
          </p:cNvSpPr>
          <p:nvPr>
            <p:ph type="sldNum" sz="quarter" idx="12"/>
          </p:nvPr>
        </p:nvSpPr>
        <p:spPr/>
        <p:txBody>
          <a:bodyPr/>
          <a:lstStyle/>
          <a:p>
            <a:fld id="{3E15BD7C-E074-4D4A-84C3-500EE5B9C190}" type="slidenum">
              <a:rPr lang="ru-RU" smtClean="0"/>
              <a:pPr/>
              <a:t>40</a:t>
            </a:fld>
            <a:endParaRPr lang="ru-RU" dirty="0"/>
          </a:p>
        </p:txBody>
      </p:sp>
      <p:pic>
        <p:nvPicPr>
          <p:cNvPr id="6" name="Picture 5">
            <a:extLst>
              <a:ext uri="{FF2B5EF4-FFF2-40B4-BE49-F238E27FC236}">
                <a16:creationId xmlns:a16="http://schemas.microsoft.com/office/drawing/2014/main" id="{B096F135-2A98-BAA6-A05E-0350091FCF5B}"/>
              </a:ext>
            </a:extLst>
          </p:cNvPr>
          <p:cNvPicPr>
            <a:picLocks noChangeAspect="1"/>
          </p:cNvPicPr>
          <p:nvPr/>
        </p:nvPicPr>
        <p:blipFill>
          <a:blip r:embed="rId2"/>
          <a:stretch>
            <a:fillRect/>
          </a:stretch>
        </p:blipFill>
        <p:spPr>
          <a:xfrm>
            <a:off x="2590799" y="2479657"/>
            <a:ext cx="7010402" cy="4078122"/>
          </a:xfrm>
          <a:prstGeom prst="rect">
            <a:avLst/>
          </a:prstGeom>
        </p:spPr>
      </p:pic>
    </p:spTree>
    <p:extLst>
      <p:ext uri="{BB962C8B-B14F-4D97-AF65-F5344CB8AC3E}">
        <p14:creationId xmlns:p14="http://schemas.microsoft.com/office/powerpoint/2010/main" val="7845927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B3455E-D122-8483-255F-99189C91403C}"/>
              </a:ext>
            </a:extLst>
          </p:cNvPr>
          <p:cNvSpPr>
            <a:spLocks noGrp="1"/>
          </p:cNvSpPr>
          <p:nvPr>
            <p:ph type="title"/>
          </p:nvPr>
        </p:nvSpPr>
        <p:spPr/>
        <p:txBody>
          <a:bodyPr/>
          <a:lstStyle/>
          <a:p>
            <a:r>
              <a:rPr lang="vi-VN"/>
              <a:t>Mật mã iPhone</a:t>
            </a:r>
          </a:p>
        </p:txBody>
      </p:sp>
      <p:sp>
        <p:nvSpPr>
          <p:cNvPr id="4" name="Slide Number Placeholder 3">
            <a:extLst>
              <a:ext uri="{FF2B5EF4-FFF2-40B4-BE49-F238E27FC236}">
                <a16:creationId xmlns:a16="http://schemas.microsoft.com/office/drawing/2014/main" id="{970C44D5-EF2A-D7A1-84D6-931154F5CEEC}"/>
              </a:ext>
            </a:extLst>
          </p:cNvPr>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6" name="Picture 5">
            <a:extLst>
              <a:ext uri="{FF2B5EF4-FFF2-40B4-BE49-F238E27FC236}">
                <a16:creationId xmlns:a16="http://schemas.microsoft.com/office/drawing/2014/main" id="{BC3BD95F-ED7B-E419-E7A9-84F5AD246DE7}"/>
              </a:ext>
            </a:extLst>
          </p:cNvPr>
          <p:cNvPicPr>
            <a:picLocks noChangeAspect="1"/>
          </p:cNvPicPr>
          <p:nvPr/>
        </p:nvPicPr>
        <p:blipFill>
          <a:blip r:embed="rId2"/>
          <a:stretch>
            <a:fillRect/>
          </a:stretch>
        </p:blipFill>
        <p:spPr>
          <a:xfrm>
            <a:off x="1295400" y="2715816"/>
            <a:ext cx="2149026" cy="3162574"/>
          </a:xfrm>
          <a:prstGeom prst="rect">
            <a:avLst/>
          </a:prstGeom>
        </p:spPr>
      </p:pic>
      <p:pic>
        <p:nvPicPr>
          <p:cNvPr id="8" name="Picture 7">
            <a:extLst>
              <a:ext uri="{FF2B5EF4-FFF2-40B4-BE49-F238E27FC236}">
                <a16:creationId xmlns:a16="http://schemas.microsoft.com/office/drawing/2014/main" id="{FEE4C794-D193-0828-34EC-CA5DE0E9E5A1}"/>
              </a:ext>
            </a:extLst>
          </p:cNvPr>
          <p:cNvPicPr>
            <a:picLocks noChangeAspect="1"/>
          </p:cNvPicPr>
          <p:nvPr/>
        </p:nvPicPr>
        <p:blipFill>
          <a:blip r:embed="rId3"/>
          <a:stretch>
            <a:fillRect/>
          </a:stretch>
        </p:blipFill>
        <p:spPr>
          <a:xfrm>
            <a:off x="5032918" y="2698231"/>
            <a:ext cx="2149026" cy="3162574"/>
          </a:xfrm>
          <a:prstGeom prst="rect">
            <a:avLst/>
          </a:prstGeom>
        </p:spPr>
      </p:pic>
      <p:pic>
        <p:nvPicPr>
          <p:cNvPr id="10" name="Picture 9">
            <a:extLst>
              <a:ext uri="{FF2B5EF4-FFF2-40B4-BE49-F238E27FC236}">
                <a16:creationId xmlns:a16="http://schemas.microsoft.com/office/drawing/2014/main" id="{96378BEC-5407-9A91-DFB0-10EBD207BA21}"/>
              </a:ext>
            </a:extLst>
          </p:cNvPr>
          <p:cNvPicPr>
            <a:picLocks noChangeAspect="1"/>
          </p:cNvPicPr>
          <p:nvPr/>
        </p:nvPicPr>
        <p:blipFill>
          <a:blip r:embed="rId4"/>
          <a:stretch>
            <a:fillRect/>
          </a:stretch>
        </p:blipFill>
        <p:spPr>
          <a:xfrm>
            <a:off x="8747574" y="2723436"/>
            <a:ext cx="2149026" cy="3162574"/>
          </a:xfrm>
          <a:prstGeom prst="rect">
            <a:avLst/>
          </a:prstGeom>
        </p:spPr>
      </p:pic>
      <p:sp>
        <p:nvSpPr>
          <p:cNvPr id="11" name="TextBox 10">
            <a:extLst>
              <a:ext uri="{FF2B5EF4-FFF2-40B4-BE49-F238E27FC236}">
                <a16:creationId xmlns:a16="http://schemas.microsoft.com/office/drawing/2014/main" id="{99FC6A00-D705-4C8E-1CDA-90BBFE82E6BD}"/>
              </a:ext>
            </a:extLst>
          </p:cNvPr>
          <p:cNvSpPr txBox="1"/>
          <p:nvPr/>
        </p:nvSpPr>
        <p:spPr>
          <a:xfrm>
            <a:off x="1295400" y="1676400"/>
            <a:ext cx="2149026" cy="923330"/>
          </a:xfrm>
          <a:prstGeom prst="rect">
            <a:avLst/>
          </a:prstGeom>
          <a:noFill/>
        </p:spPr>
        <p:txBody>
          <a:bodyPr wrap="square" rtlCol="0">
            <a:spAutoFit/>
          </a:bodyPr>
          <a:lstStyle/>
          <a:p>
            <a:r>
              <a:rPr lang="vi-VN">
                <a:latin typeface="Tahoma" panose="020B0604030504040204" pitchFamily="34" charset="0"/>
                <a:ea typeface="Tahoma" panose="020B0604030504040204" pitchFamily="34" charset="0"/>
                <a:cs typeface="Tahoma" panose="020B0604030504040204" pitchFamily="34" charset="0"/>
              </a:rPr>
              <a:t>Loại mật khẩu: Chỉ có số</a:t>
            </a:r>
          </a:p>
          <a:p>
            <a:r>
              <a:rPr lang="vi-VN">
                <a:latin typeface="Tahoma" panose="020B0604030504040204" pitchFamily="34" charset="0"/>
                <a:ea typeface="Tahoma" panose="020B0604030504040204" pitchFamily="34" charset="0"/>
                <a:cs typeface="Tahoma" panose="020B0604030504040204" pitchFamily="34" charset="0"/>
              </a:rPr>
              <a:t>Độ dài: 4 hoặc 6</a:t>
            </a:r>
          </a:p>
        </p:txBody>
      </p:sp>
      <p:sp>
        <p:nvSpPr>
          <p:cNvPr id="12" name="TextBox 11">
            <a:extLst>
              <a:ext uri="{FF2B5EF4-FFF2-40B4-BE49-F238E27FC236}">
                <a16:creationId xmlns:a16="http://schemas.microsoft.com/office/drawing/2014/main" id="{3045952A-9A8D-6F43-AA73-3932A02BFE55}"/>
              </a:ext>
            </a:extLst>
          </p:cNvPr>
          <p:cNvSpPr txBox="1"/>
          <p:nvPr/>
        </p:nvSpPr>
        <p:spPr>
          <a:xfrm>
            <a:off x="5032918" y="1497902"/>
            <a:ext cx="2149026" cy="1200329"/>
          </a:xfrm>
          <a:prstGeom prst="rect">
            <a:avLst/>
          </a:prstGeom>
          <a:noFill/>
        </p:spPr>
        <p:txBody>
          <a:bodyPr wrap="square" rtlCol="0">
            <a:spAutoFit/>
          </a:bodyPr>
          <a:lstStyle/>
          <a:p>
            <a:r>
              <a:rPr lang="vi-VN">
                <a:latin typeface="Tahoma" panose="020B0604030504040204" pitchFamily="34" charset="0"/>
                <a:ea typeface="Tahoma" panose="020B0604030504040204" pitchFamily="34" charset="0"/>
                <a:cs typeface="Tahoma" panose="020B0604030504040204" pitchFamily="34" charset="0"/>
              </a:rPr>
              <a:t>Loại mật khẩu: Chỉ có số</a:t>
            </a:r>
          </a:p>
          <a:p>
            <a:r>
              <a:rPr lang="vi-VN">
                <a:latin typeface="Tahoma" panose="020B0604030504040204" pitchFamily="34" charset="0"/>
                <a:ea typeface="Tahoma" panose="020B0604030504040204" pitchFamily="34" charset="0"/>
                <a:cs typeface="Tahoma" panose="020B0604030504040204" pitchFamily="34" charset="0"/>
              </a:rPr>
              <a:t>Độ dài: Độ dài bất kỳ</a:t>
            </a:r>
          </a:p>
        </p:txBody>
      </p:sp>
      <p:sp>
        <p:nvSpPr>
          <p:cNvPr id="13" name="TextBox 12">
            <a:extLst>
              <a:ext uri="{FF2B5EF4-FFF2-40B4-BE49-F238E27FC236}">
                <a16:creationId xmlns:a16="http://schemas.microsoft.com/office/drawing/2014/main" id="{93B38F62-6B69-E0A4-9DD0-A9E4F41735FF}"/>
              </a:ext>
            </a:extLst>
          </p:cNvPr>
          <p:cNvSpPr txBox="1"/>
          <p:nvPr/>
        </p:nvSpPr>
        <p:spPr>
          <a:xfrm>
            <a:off x="8747574" y="1399401"/>
            <a:ext cx="2149026" cy="1200329"/>
          </a:xfrm>
          <a:prstGeom prst="rect">
            <a:avLst/>
          </a:prstGeom>
          <a:noFill/>
        </p:spPr>
        <p:txBody>
          <a:bodyPr wrap="square" rtlCol="0">
            <a:spAutoFit/>
          </a:bodyPr>
          <a:lstStyle/>
          <a:p>
            <a:r>
              <a:rPr lang="vi-VN">
                <a:latin typeface="Tahoma" panose="020B0604030504040204" pitchFamily="34" charset="0"/>
                <a:ea typeface="Tahoma" panose="020B0604030504040204" pitchFamily="34" charset="0"/>
                <a:cs typeface="Tahoma" panose="020B0604030504040204" pitchFamily="34" charset="0"/>
              </a:rPr>
              <a:t>Loại mật khẩu:chữ và số</a:t>
            </a:r>
          </a:p>
          <a:p>
            <a:r>
              <a:rPr lang="vi-VN">
                <a:latin typeface="Tahoma" panose="020B0604030504040204" pitchFamily="34" charset="0"/>
                <a:ea typeface="Tahoma" panose="020B0604030504040204" pitchFamily="34" charset="0"/>
                <a:cs typeface="Tahoma" panose="020B0604030504040204" pitchFamily="34" charset="0"/>
              </a:rPr>
              <a:t>Độ dài: Độ dài bất kỳ</a:t>
            </a:r>
          </a:p>
        </p:txBody>
      </p:sp>
    </p:spTree>
    <p:extLst>
      <p:ext uri="{BB962C8B-B14F-4D97-AF65-F5344CB8AC3E}">
        <p14:creationId xmlns:p14="http://schemas.microsoft.com/office/powerpoint/2010/main" val="31530632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03EDFA-69EB-5B6C-E2D7-939F1D8BAEA0}"/>
              </a:ext>
            </a:extLst>
          </p:cNvPr>
          <p:cNvSpPr>
            <a:spLocks noGrp="1"/>
          </p:cNvSpPr>
          <p:nvPr>
            <p:ph sz="quarter" idx="13"/>
          </p:nvPr>
        </p:nvSpPr>
        <p:spPr>
          <a:xfrm>
            <a:off x="0" y="685800"/>
            <a:ext cx="5257800" cy="5181600"/>
          </a:xfrm>
        </p:spPr>
        <p:txBody>
          <a:bodyPr>
            <a:normAutofit fontScale="62500" lnSpcReduction="20000"/>
          </a:bodyPr>
          <a:lstStyle/>
          <a:p>
            <a:r>
              <a:rPr lang="vi-VN"/>
              <a:t>Kết nối thiết bị với </a:t>
            </a:r>
            <a:r>
              <a:rPr lang="vi-VN">
                <a:solidFill>
                  <a:srgbClr val="FF0000"/>
                </a:solidFill>
              </a:rPr>
              <a:t>máy trạm</a:t>
            </a:r>
          </a:p>
          <a:p>
            <a:r>
              <a:rPr lang="vi-VN"/>
              <a:t>Duyệt qua </a:t>
            </a:r>
            <a:r>
              <a:rPr lang="vi-VN">
                <a:solidFill>
                  <a:srgbClr val="FF0000"/>
                </a:solidFill>
              </a:rPr>
              <a:t>hệ thống tệp </a:t>
            </a:r>
            <a:r>
              <a:rPr lang="vi-VN"/>
              <a:t>của iPhone với IExplorer </a:t>
            </a:r>
          </a:p>
          <a:p>
            <a:r>
              <a:rPr lang="vi-VN"/>
              <a:t>Điều hướng đến </a:t>
            </a:r>
            <a:r>
              <a:rPr lang="vi-VN">
                <a:solidFill>
                  <a:srgbClr val="FF0000"/>
                </a:solidFill>
              </a:rPr>
              <a:t>thư mục </a:t>
            </a:r>
            <a:r>
              <a:rPr lang="vi-VN"/>
              <a:t>/var/mobile/Library/Preferences/ và </a:t>
            </a:r>
            <a:r>
              <a:rPr lang="vi-VN">
                <a:solidFill>
                  <a:srgbClr val="FF0000"/>
                </a:solidFill>
              </a:rPr>
              <a:t>xóa</a:t>
            </a:r>
            <a:r>
              <a:rPr lang="vi-VN"/>
              <a:t> </a:t>
            </a:r>
            <a:r>
              <a:rPr lang="vi-VN">
                <a:solidFill>
                  <a:srgbClr val="FF0000"/>
                </a:solidFill>
              </a:rPr>
              <a:t>com.apple.springboard.plist </a:t>
            </a:r>
          </a:p>
          <a:p>
            <a:r>
              <a:rPr lang="vi-VN"/>
              <a:t>Điều hướng đến thư mục </a:t>
            </a:r>
            <a:r>
              <a:rPr lang="vi-VN">
                <a:solidFill>
                  <a:srgbClr val="FF0000"/>
                </a:solidFill>
              </a:rPr>
              <a:t>/var/Keychains/ </a:t>
            </a:r>
            <a:r>
              <a:rPr lang="vi-VN"/>
              <a:t>và </a:t>
            </a:r>
            <a:r>
              <a:rPr lang="vi-VN">
                <a:solidFill>
                  <a:srgbClr val="FF0000"/>
                </a:solidFill>
              </a:rPr>
              <a:t>xóa keychain2.db </a:t>
            </a:r>
          </a:p>
          <a:p>
            <a:r>
              <a:rPr lang="vi-VN">
                <a:solidFill>
                  <a:srgbClr val="FF0000"/>
                </a:solidFill>
              </a:rPr>
              <a:t>Khởi động </a:t>
            </a:r>
            <a:r>
              <a:rPr lang="vi-VN"/>
              <a:t>lại iPhone</a:t>
            </a:r>
          </a:p>
          <a:p>
            <a:pPr marL="0" indent="0">
              <a:buNone/>
            </a:pPr>
            <a:r>
              <a:rPr lang="vi-VN"/>
              <a:t>Lưu ý: Kỹ thuật này chỉ hoạt động cho các thiết bị </a:t>
            </a:r>
            <a:r>
              <a:rPr lang="vi-VN">
                <a:solidFill>
                  <a:srgbClr val="FF0000"/>
                </a:solidFill>
              </a:rPr>
              <a:t>đã bẻ khóa</a:t>
            </a:r>
          </a:p>
        </p:txBody>
      </p:sp>
      <p:sp>
        <p:nvSpPr>
          <p:cNvPr id="3" name="Title 2">
            <a:extLst>
              <a:ext uri="{FF2B5EF4-FFF2-40B4-BE49-F238E27FC236}">
                <a16:creationId xmlns:a16="http://schemas.microsoft.com/office/drawing/2014/main" id="{A6F1CC30-58B0-39BF-CE34-81E1A5795868}"/>
              </a:ext>
            </a:extLst>
          </p:cNvPr>
          <p:cNvSpPr>
            <a:spLocks noGrp="1"/>
          </p:cNvSpPr>
          <p:nvPr>
            <p:ph type="title"/>
          </p:nvPr>
        </p:nvSpPr>
        <p:spPr/>
        <p:txBody>
          <a:bodyPr/>
          <a:lstStyle/>
          <a:p>
            <a:r>
              <a:rPr lang="vi-VN"/>
              <a:t>Phá mật mã iPhone bằng IExplorer</a:t>
            </a:r>
          </a:p>
        </p:txBody>
      </p:sp>
      <p:sp>
        <p:nvSpPr>
          <p:cNvPr id="4" name="Slide Number Placeholder 3">
            <a:extLst>
              <a:ext uri="{FF2B5EF4-FFF2-40B4-BE49-F238E27FC236}">
                <a16:creationId xmlns:a16="http://schemas.microsoft.com/office/drawing/2014/main" id="{220E398C-D481-AB70-FDBC-560004D85B6F}"/>
              </a:ext>
            </a:extLst>
          </p:cNvPr>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6" name="Picture 5">
            <a:extLst>
              <a:ext uri="{FF2B5EF4-FFF2-40B4-BE49-F238E27FC236}">
                <a16:creationId xmlns:a16="http://schemas.microsoft.com/office/drawing/2014/main" id="{1AA2E9E6-B03F-EA50-F4C8-CC89B6594B77}"/>
              </a:ext>
            </a:extLst>
          </p:cNvPr>
          <p:cNvPicPr>
            <a:picLocks noChangeAspect="1"/>
          </p:cNvPicPr>
          <p:nvPr/>
        </p:nvPicPr>
        <p:blipFill>
          <a:blip r:embed="rId2"/>
          <a:stretch>
            <a:fillRect/>
          </a:stretch>
        </p:blipFill>
        <p:spPr>
          <a:xfrm>
            <a:off x="5257800" y="1554209"/>
            <a:ext cx="6400800" cy="3749582"/>
          </a:xfrm>
          <a:prstGeom prst="rect">
            <a:avLst/>
          </a:prstGeom>
        </p:spPr>
      </p:pic>
      <p:sp>
        <p:nvSpPr>
          <p:cNvPr id="7" name="TextBox 6">
            <a:extLst>
              <a:ext uri="{FF2B5EF4-FFF2-40B4-BE49-F238E27FC236}">
                <a16:creationId xmlns:a16="http://schemas.microsoft.com/office/drawing/2014/main" id="{58EFBFC2-78D4-8188-3142-E1374726A17E}"/>
              </a:ext>
            </a:extLst>
          </p:cNvPr>
          <p:cNvSpPr txBox="1"/>
          <p:nvPr/>
        </p:nvSpPr>
        <p:spPr>
          <a:xfrm>
            <a:off x="0" y="5867400"/>
            <a:ext cx="10820400" cy="617488"/>
          </a:xfrm>
          <a:prstGeom prst="rect">
            <a:avLst/>
          </a:prstGeom>
          <a:noFill/>
        </p:spPr>
        <p:txBody>
          <a:bodyPr wrap="square" rtlCol="0">
            <a:normAutofit fontScale="92500" lnSpcReduction="10000"/>
          </a:bodyPr>
          <a:lstStyle/>
          <a:p>
            <a:r>
              <a:rPr lang="vi-VN" sz="2000">
                <a:latin typeface="Tahoma" panose="020B0604030504040204" pitchFamily="34" charset="0"/>
                <a:ea typeface="Tahoma" panose="020B0604030504040204" pitchFamily="34" charset="0"/>
                <a:cs typeface="Tahoma" panose="020B0604030504040204" pitchFamily="34" charset="0"/>
              </a:rPr>
              <a:t>Ngoài ra, các công cụ như </a:t>
            </a:r>
            <a:r>
              <a:rPr lang="vi-VN" sz="2000">
                <a:solidFill>
                  <a:srgbClr val="FF0000"/>
                </a:solidFill>
                <a:latin typeface="Tahoma" panose="020B0604030504040204" pitchFamily="34" charset="0"/>
                <a:ea typeface="Tahoma" panose="020B0604030504040204" pitchFamily="34" charset="0"/>
                <a:cs typeface="Tahoma" panose="020B0604030504040204" pitchFamily="34" charset="0"/>
              </a:rPr>
              <a:t>iPhoneBrowser</a:t>
            </a:r>
            <a:r>
              <a:rPr lang="vi-VN" sz="2000">
                <a:latin typeface="Tahoma" panose="020B0604030504040204" pitchFamily="34" charset="0"/>
                <a:ea typeface="Tahoma" panose="020B0604030504040204" pitchFamily="34" charset="0"/>
                <a:cs typeface="Tahoma" panose="020B0604030504040204" pitchFamily="34" charset="0"/>
              </a:rPr>
              <a:t>, </a:t>
            </a:r>
            <a:r>
              <a:rPr lang="vi-VN" sz="2000">
                <a:solidFill>
                  <a:srgbClr val="FF0000"/>
                </a:solidFill>
                <a:latin typeface="Tahoma" panose="020B0604030504040204" pitchFamily="34" charset="0"/>
                <a:ea typeface="Tahoma" panose="020B0604030504040204" pitchFamily="34" charset="0"/>
                <a:cs typeface="Tahoma" panose="020B0604030504040204" pitchFamily="34" charset="0"/>
              </a:rPr>
              <a:t>iFunBox</a:t>
            </a:r>
            <a:r>
              <a:rPr lang="vi-VN" sz="2000">
                <a:latin typeface="Tahoma" panose="020B0604030504040204" pitchFamily="34" charset="0"/>
                <a:ea typeface="Tahoma" panose="020B0604030504040204" pitchFamily="34" charset="0"/>
                <a:cs typeface="Tahoma" panose="020B0604030504040204" pitchFamily="34" charset="0"/>
              </a:rPr>
              <a:t>, </a:t>
            </a:r>
            <a:r>
              <a:rPr lang="vi-VN" sz="2000">
                <a:solidFill>
                  <a:srgbClr val="FF0000"/>
                </a:solidFill>
                <a:latin typeface="Tahoma" panose="020B0604030504040204" pitchFamily="34" charset="0"/>
                <a:ea typeface="Tahoma" panose="020B0604030504040204" pitchFamily="34" charset="0"/>
                <a:cs typeface="Tahoma" panose="020B0604030504040204" pitchFamily="34" charset="0"/>
              </a:rPr>
              <a:t>OpenSSHSSH</a:t>
            </a:r>
            <a:r>
              <a:rPr lang="vi-VN" sz="2000">
                <a:latin typeface="Tahoma" panose="020B0604030504040204" pitchFamily="34" charset="0"/>
                <a:ea typeface="Tahoma" panose="020B0604030504040204" pitchFamily="34" charset="0"/>
                <a:cs typeface="Tahoma" panose="020B0604030504040204" pitchFamily="34" charset="0"/>
              </a:rPr>
              <a:t> và </a:t>
            </a:r>
            <a:r>
              <a:rPr lang="vi-VN" sz="2000">
                <a:solidFill>
                  <a:srgbClr val="FF0000"/>
                </a:solidFill>
                <a:latin typeface="Tahoma" panose="020B0604030504040204" pitchFamily="34" charset="0"/>
                <a:ea typeface="Tahoma" panose="020B0604030504040204" pitchFamily="34" charset="0"/>
                <a:cs typeface="Tahoma" panose="020B0604030504040204" pitchFamily="34" charset="0"/>
              </a:rPr>
              <a:t>iMazing</a:t>
            </a:r>
            <a:r>
              <a:rPr lang="vi-VN" sz="2000">
                <a:latin typeface="Tahoma" panose="020B0604030504040204" pitchFamily="34" charset="0"/>
                <a:ea typeface="Tahoma" panose="020B0604030504040204" pitchFamily="34" charset="0"/>
                <a:cs typeface="Tahoma" panose="020B0604030504040204" pitchFamily="34" charset="0"/>
              </a:rPr>
              <a:t> cũng giúp vượt qua mật mã</a:t>
            </a:r>
          </a:p>
        </p:txBody>
      </p:sp>
    </p:spTree>
    <p:extLst>
      <p:ext uri="{BB962C8B-B14F-4D97-AF65-F5344CB8AC3E}">
        <p14:creationId xmlns:p14="http://schemas.microsoft.com/office/powerpoint/2010/main" val="5128364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D7010-58B2-902B-3402-DA6F62C92A87}"/>
              </a:ext>
            </a:extLst>
          </p:cNvPr>
          <p:cNvSpPr>
            <a:spLocks noGrp="1"/>
          </p:cNvSpPr>
          <p:nvPr>
            <p:ph sz="quarter" idx="13"/>
          </p:nvPr>
        </p:nvSpPr>
        <p:spPr>
          <a:xfrm>
            <a:off x="0" y="685800"/>
            <a:ext cx="12192000" cy="1371600"/>
          </a:xfrm>
        </p:spPr>
        <p:txBody>
          <a:bodyPr>
            <a:normAutofit/>
          </a:bodyPr>
          <a:lstStyle/>
          <a:p>
            <a:r>
              <a:rPr lang="vi-VN" sz="2800"/>
              <a:t>Đi tới </a:t>
            </a:r>
            <a:r>
              <a:rPr lang="vi-VN" sz="2800">
                <a:solidFill>
                  <a:srgbClr val="FF0000"/>
                </a:solidFill>
              </a:rPr>
              <a:t>Cài đặt </a:t>
            </a:r>
            <a:r>
              <a:rPr lang="vi-VN" sz="2800"/>
              <a:t>→ </a:t>
            </a:r>
            <a:r>
              <a:rPr lang="vi-VN" sz="2800">
                <a:solidFill>
                  <a:srgbClr val="FF0000"/>
                </a:solidFill>
              </a:rPr>
              <a:t>Tùy chọn nhà phát triển</a:t>
            </a:r>
            <a:r>
              <a:rPr lang="vi-VN" sz="2800"/>
              <a:t> và chọn </a:t>
            </a:r>
            <a:r>
              <a:rPr lang="vi-VN" sz="2800">
                <a:solidFill>
                  <a:srgbClr val="FF0000"/>
                </a:solidFill>
              </a:rPr>
              <a:t>Gỡ lỗi USB</a:t>
            </a:r>
          </a:p>
        </p:txBody>
      </p:sp>
      <p:sp>
        <p:nvSpPr>
          <p:cNvPr id="3" name="Title 2">
            <a:extLst>
              <a:ext uri="{FF2B5EF4-FFF2-40B4-BE49-F238E27FC236}">
                <a16:creationId xmlns:a16="http://schemas.microsoft.com/office/drawing/2014/main" id="{1AB84B18-883B-2AFD-6637-8AA4702A5EE2}"/>
              </a:ext>
            </a:extLst>
          </p:cNvPr>
          <p:cNvSpPr>
            <a:spLocks noGrp="1"/>
          </p:cNvSpPr>
          <p:nvPr>
            <p:ph type="title"/>
          </p:nvPr>
        </p:nvSpPr>
        <p:spPr/>
        <p:txBody>
          <a:bodyPr/>
          <a:lstStyle/>
          <a:p>
            <a:r>
              <a:rPr lang="vi-VN"/>
              <a:t>Bật gỡ lỗi USB</a:t>
            </a:r>
          </a:p>
        </p:txBody>
      </p:sp>
      <p:sp>
        <p:nvSpPr>
          <p:cNvPr id="4" name="Slide Number Placeholder 3">
            <a:extLst>
              <a:ext uri="{FF2B5EF4-FFF2-40B4-BE49-F238E27FC236}">
                <a16:creationId xmlns:a16="http://schemas.microsoft.com/office/drawing/2014/main" id="{A05D7413-2A24-781B-B5D5-317495D68AFD}"/>
              </a:ext>
            </a:extLst>
          </p:cNvPr>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6" name="Picture 5">
            <a:extLst>
              <a:ext uri="{FF2B5EF4-FFF2-40B4-BE49-F238E27FC236}">
                <a16:creationId xmlns:a16="http://schemas.microsoft.com/office/drawing/2014/main" id="{219A8D0B-1590-654F-8641-AF05555F4C5F}"/>
              </a:ext>
            </a:extLst>
          </p:cNvPr>
          <p:cNvPicPr>
            <a:picLocks noChangeAspect="1"/>
          </p:cNvPicPr>
          <p:nvPr/>
        </p:nvPicPr>
        <p:blipFill>
          <a:blip r:embed="rId2"/>
          <a:stretch>
            <a:fillRect/>
          </a:stretch>
        </p:blipFill>
        <p:spPr>
          <a:xfrm>
            <a:off x="1447800" y="1600200"/>
            <a:ext cx="8832062" cy="4262794"/>
          </a:xfrm>
          <a:prstGeom prst="rect">
            <a:avLst/>
          </a:prstGeom>
        </p:spPr>
      </p:pic>
    </p:spTree>
    <p:extLst>
      <p:ext uri="{BB962C8B-B14F-4D97-AF65-F5344CB8AC3E}">
        <p14:creationId xmlns:p14="http://schemas.microsoft.com/office/powerpoint/2010/main" val="8673038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DD9E7-71C0-5217-9CB2-39F285DD7764}"/>
              </a:ext>
            </a:extLst>
          </p:cNvPr>
          <p:cNvSpPr>
            <a:spLocks noGrp="1"/>
          </p:cNvSpPr>
          <p:nvPr>
            <p:ph sz="quarter" idx="13"/>
          </p:nvPr>
        </p:nvSpPr>
        <p:spPr>
          <a:xfrm>
            <a:off x="0" y="824760"/>
            <a:ext cx="12192000" cy="1385039"/>
          </a:xfrm>
        </p:spPr>
        <p:txBody>
          <a:bodyPr>
            <a:normAutofit/>
          </a:bodyPr>
          <a:lstStyle/>
          <a:p>
            <a:pPr marL="0" indent="0">
              <a:buNone/>
            </a:pPr>
            <a:r>
              <a:rPr lang="en-US" sz="2000"/>
              <a:t>Điều tra viên </a:t>
            </a:r>
            <a:r>
              <a:rPr lang="vi-VN" sz="2000"/>
              <a:t>sử dụng root / jailbreak để </a:t>
            </a:r>
            <a:r>
              <a:rPr lang="vi-VN" sz="2000">
                <a:solidFill>
                  <a:srgbClr val="FF0000"/>
                </a:solidFill>
              </a:rPr>
              <a:t>đạt được quyền kiểm soát đặc quyền</a:t>
            </a:r>
            <a:r>
              <a:rPr lang="vi-VN" sz="2000"/>
              <a:t> (được gọi là "quyền root") trong hệ thống con của thiết bị, để thực hiện thu thập dữ liệu</a:t>
            </a:r>
          </a:p>
        </p:txBody>
      </p:sp>
      <p:sp>
        <p:nvSpPr>
          <p:cNvPr id="3" name="Title 2">
            <a:extLst>
              <a:ext uri="{FF2B5EF4-FFF2-40B4-BE49-F238E27FC236}">
                <a16:creationId xmlns:a16="http://schemas.microsoft.com/office/drawing/2014/main" id="{DBB8B69C-016A-E4BD-9DCB-C12A5F9E2DF5}"/>
              </a:ext>
            </a:extLst>
          </p:cNvPr>
          <p:cNvSpPr>
            <a:spLocks noGrp="1"/>
          </p:cNvSpPr>
          <p:nvPr>
            <p:ph type="title"/>
          </p:nvPr>
        </p:nvSpPr>
        <p:spPr/>
        <p:txBody>
          <a:bodyPr/>
          <a:lstStyle/>
          <a:p>
            <a:r>
              <a:rPr lang="vi-VN"/>
              <a:t>Các kỹ thuật loại bỏ bảo mật nền tảng: Jailbreak / Root</a:t>
            </a:r>
          </a:p>
        </p:txBody>
      </p:sp>
      <p:sp>
        <p:nvSpPr>
          <p:cNvPr id="4" name="Slide Number Placeholder 3">
            <a:extLst>
              <a:ext uri="{FF2B5EF4-FFF2-40B4-BE49-F238E27FC236}">
                <a16:creationId xmlns:a16="http://schemas.microsoft.com/office/drawing/2014/main" id="{F0A54FB7-0565-D9C7-2596-BDF0FF1E43FA}"/>
              </a:ext>
            </a:extLst>
          </p:cNvPr>
          <p:cNvSpPr>
            <a:spLocks noGrp="1"/>
          </p:cNvSpPr>
          <p:nvPr>
            <p:ph type="sldNum" sz="quarter" idx="12"/>
          </p:nvPr>
        </p:nvSpPr>
        <p:spPr/>
        <p:txBody>
          <a:bodyPr/>
          <a:lstStyle/>
          <a:p>
            <a:fld id="{3E15BD7C-E074-4D4A-84C3-500EE5B9C190}" type="slidenum">
              <a:rPr lang="ru-RU" smtClean="0"/>
              <a:pPr/>
              <a:t>44</a:t>
            </a:fld>
            <a:endParaRPr lang="ru-RU" dirty="0"/>
          </a:p>
        </p:txBody>
      </p:sp>
      <p:pic>
        <p:nvPicPr>
          <p:cNvPr id="6" name="Picture 5">
            <a:extLst>
              <a:ext uri="{FF2B5EF4-FFF2-40B4-BE49-F238E27FC236}">
                <a16:creationId xmlns:a16="http://schemas.microsoft.com/office/drawing/2014/main" id="{695D5386-5289-C97A-79C4-ED6CCCA0C7C6}"/>
              </a:ext>
            </a:extLst>
          </p:cNvPr>
          <p:cNvPicPr>
            <a:picLocks noChangeAspect="1"/>
          </p:cNvPicPr>
          <p:nvPr/>
        </p:nvPicPr>
        <p:blipFill>
          <a:blip r:embed="rId2"/>
          <a:stretch>
            <a:fillRect/>
          </a:stretch>
        </p:blipFill>
        <p:spPr>
          <a:xfrm>
            <a:off x="1096979" y="2537152"/>
            <a:ext cx="3459780" cy="3558848"/>
          </a:xfrm>
          <a:prstGeom prst="rect">
            <a:avLst/>
          </a:prstGeom>
        </p:spPr>
      </p:pic>
      <p:sp>
        <p:nvSpPr>
          <p:cNvPr id="7" name="TextBox 6">
            <a:extLst>
              <a:ext uri="{FF2B5EF4-FFF2-40B4-BE49-F238E27FC236}">
                <a16:creationId xmlns:a16="http://schemas.microsoft.com/office/drawing/2014/main" id="{C0AD3634-ACBE-B8BA-BEE0-C7CAD59F1D64}"/>
              </a:ext>
            </a:extLst>
          </p:cNvPr>
          <p:cNvSpPr txBox="1"/>
          <p:nvPr/>
        </p:nvSpPr>
        <p:spPr>
          <a:xfrm>
            <a:off x="1605989" y="2022997"/>
            <a:ext cx="2441759" cy="369332"/>
          </a:xfrm>
          <a:prstGeom prst="rect">
            <a:avLst/>
          </a:prstGeom>
          <a:noFill/>
        </p:spPr>
        <p:txBody>
          <a:bodyPr wrap="none" rtlCol="0">
            <a:spAutoFit/>
          </a:bodyPr>
          <a:lstStyle/>
          <a:p>
            <a:r>
              <a:rPr lang="vi-VN">
                <a:latin typeface="Tahoma" panose="020B0604030504040204" pitchFamily="34" charset="0"/>
                <a:ea typeface="Tahoma" panose="020B0604030504040204" pitchFamily="34" charset="0"/>
                <a:cs typeface="Tahoma" panose="020B0604030504040204" pitchFamily="34" charset="0"/>
              </a:rPr>
              <a:t>Công cụ Root Android</a:t>
            </a:r>
          </a:p>
        </p:txBody>
      </p:sp>
      <p:pic>
        <p:nvPicPr>
          <p:cNvPr id="9" name="Picture 8">
            <a:extLst>
              <a:ext uri="{FF2B5EF4-FFF2-40B4-BE49-F238E27FC236}">
                <a16:creationId xmlns:a16="http://schemas.microsoft.com/office/drawing/2014/main" id="{0D413E69-D87A-C191-4276-ABF02458D6D6}"/>
              </a:ext>
            </a:extLst>
          </p:cNvPr>
          <p:cNvPicPr>
            <a:picLocks noChangeAspect="1"/>
          </p:cNvPicPr>
          <p:nvPr/>
        </p:nvPicPr>
        <p:blipFill>
          <a:blip r:embed="rId3"/>
          <a:stretch>
            <a:fillRect/>
          </a:stretch>
        </p:blipFill>
        <p:spPr>
          <a:xfrm>
            <a:off x="6705600" y="2537152"/>
            <a:ext cx="3459780" cy="3558848"/>
          </a:xfrm>
          <a:prstGeom prst="rect">
            <a:avLst/>
          </a:prstGeom>
        </p:spPr>
      </p:pic>
      <p:sp>
        <p:nvSpPr>
          <p:cNvPr id="10" name="TextBox 9">
            <a:extLst>
              <a:ext uri="{FF2B5EF4-FFF2-40B4-BE49-F238E27FC236}">
                <a16:creationId xmlns:a16="http://schemas.microsoft.com/office/drawing/2014/main" id="{C715905D-9485-59AE-1D11-A56D74070B79}"/>
              </a:ext>
            </a:extLst>
          </p:cNvPr>
          <p:cNvSpPr txBox="1"/>
          <p:nvPr/>
        </p:nvSpPr>
        <p:spPr>
          <a:xfrm>
            <a:off x="7214610" y="2028859"/>
            <a:ext cx="2311851" cy="369332"/>
          </a:xfrm>
          <a:prstGeom prst="rect">
            <a:avLst/>
          </a:prstGeom>
          <a:noFill/>
        </p:spPr>
        <p:txBody>
          <a:bodyPr wrap="none" rtlCol="0">
            <a:spAutoFit/>
          </a:bodyPr>
          <a:lstStyle/>
          <a:p>
            <a:r>
              <a:rPr lang="vi-VN">
                <a:latin typeface="Tahoma" panose="020B0604030504040204" pitchFamily="34" charset="0"/>
                <a:ea typeface="Tahoma" panose="020B0604030504040204" pitchFamily="34" charset="0"/>
                <a:cs typeface="Tahoma" panose="020B0604030504040204" pitchFamily="34" charset="0"/>
              </a:rPr>
              <a:t>Công cụ bẻ khóa iOS</a:t>
            </a:r>
          </a:p>
        </p:txBody>
      </p:sp>
    </p:spTree>
    <p:extLst>
      <p:ext uri="{BB962C8B-B14F-4D97-AF65-F5344CB8AC3E}">
        <p14:creationId xmlns:p14="http://schemas.microsoft.com/office/powerpoint/2010/main" val="15810360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1D01A6-0BA0-F160-A71D-68331DD5E6BF}"/>
              </a:ext>
            </a:extLst>
          </p:cNvPr>
          <p:cNvSpPr>
            <a:spLocks noGrp="1"/>
          </p:cNvSpPr>
          <p:nvPr>
            <p:ph sz="quarter" idx="13"/>
          </p:nvPr>
        </p:nvSpPr>
        <p:spPr>
          <a:xfrm>
            <a:off x="0" y="914400"/>
            <a:ext cx="6096000" cy="3886200"/>
          </a:xfrm>
        </p:spPr>
        <p:txBody>
          <a:bodyPr>
            <a:normAutofit/>
          </a:bodyPr>
          <a:lstStyle/>
          <a:p>
            <a:r>
              <a:rPr lang="vi-VN" sz="2400"/>
              <a:t>Điện thoại di động bị thu giữ trải qua </a:t>
            </a:r>
            <a:r>
              <a:rPr lang="vi-VN" sz="2400">
                <a:solidFill>
                  <a:srgbClr val="FF0000"/>
                </a:solidFill>
              </a:rPr>
              <a:t>quá trình thu thập dữ liệu </a:t>
            </a:r>
            <a:r>
              <a:rPr lang="vi-VN" sz="2400"/>
              <a:t>và </a:t>
            </a:r>
            <a:r>
              <a:rPr lang="en-US" sz="2400">
                <a:solidFill>
                  <a:srgbClr val="FF0000"/>
                </a:solidFill>
              </a:rPr>
              <a:t>tạo</a:t>
            </a:r>
            <a:r>
              <a:rPr lang="vi-VN" sz="2400">
                <a:solidFill>
                  <a:srgbClr val="FF0000"/>
                </a:solidFill>
              </a:rPr>
              <a:t> ảnh </a:t>
            </a:r>
            <a:r>
              <a:rPr lang="en-US" sz="2400">
                <a:solidFill>
                  <a:srgbClr val="FF0000"/>
                </a:solidFill>
              </a:rPr>
              <a:t>điều tra </a:t>
            </a:r>
            <a:r>
              <a:rPr lang="vi-VN" sz="2400"/>
              <a:t>tại </a:t>
            </a:r>
            <a:r>
              <a:rPr lang="en-US" sz="2400"/>
              <a:t>máy </a:t>
            </a:r>
            <a:r>
              <a:rPr lang="vi-VN" sz="2400"/>
              <a:t>trạm </a:t>
            </a:r>
            <a:r>
              <a:rPr lang="en-US" sz="2400"/>
              <a:t>điều tra</a:t>
            </a:r>
            <a:endParaRPr lang="vi-VN" sz="2400"/>
          </a:p>
          <a:p>
            <a:r>
              <a:rPr lang="vi-VN" sz="2400"/>
              <a:t>Trong quá trình thu thập, tất cả dữ liệu có thể có từ </a:t>
            </a:r>
            <a:r>
              <a:rPr lang="vi-VN" sz="2400">
                <a:solidFill>
                  <a:srgbClr val="FF0000"/>
                </a:solidFill>
              </a:rPr>
              <a:t>bộ nhớ trong </a:t>
            </a:r>
            <a:r>
              <a:rPr lang="vi-VN" sz="2400"/>
              <a:t>và </a:t>
            </a:r>
            <a:r>
              <a:rPr lang="vi-VN" sz="2400">
                <a:solidFill>
                  <a:srgbClr val="FF0000"/>
                </a:solidFill>
              </a:rPr>
              <a:t>ngoài</a:t>
            </a:r>
            <a:r>
              <a:rPr lang="vi-VN" sz="2400"/>
              <a:t> của điện thoại di động được trích xuất để phân tích</a:t>
            </a:r>
          </a:p>
        </p:txBody>
      </p:sp>
      <p:sp>
        <p:nvSpPr>
          <p:cNvPr id="3" name="Title 2">
            <a:extLst>
              <a:ext uri="{FF2B5EF4-FFF2-40B4-BE49-F238E27FC236}">
                <a16:creationId xmlns:a16="http://schemas.microsoft.com/office/drawing/2014/main" id="{28A04D22-8140-F149-7AF2-6697C0AAE858}"/>
              </a:ext>
            </a:extLst>
          </p:cNvPr>
          <p:cNvSpPr>
            <a:spLocks noGrp="1"/>
          </p:cNvSpPr>
          <p:nvPr>
            <p:ph type="title"/>
          </p:nvPr>
        </p:nvSpPr>
        <p:spPr/>
        <p:txBody>
          <a:bodyPr/>
          <a:lstStyle/>
          <a:p>
            <a:r>
              <a:rPr lang="vi-VN"/>
              <a:t>Thu thập bằng chứng di động</a:t>
            </a:r>
          </a:p>
        </p:txBody>
      </p:sp>
      <p:sp>
        <p:nvSpPr>
          <p:cNvPr id="4" name="Slide Number Placeholder 3">
            <a:extLst>
              <a:ext uri="{FF2B5EF4-FFF2-40B4-BE49-F238E27FC236}">
                <a16:creationId xmlns:a16="http://schemas.microsoft.com/office/drawing/2014/main" id="{F2AD16E2-3EF8-F70D-FD99-E529FB6A0E20}"/>
              </a:ext>
            </a:extLst>
          </p:cNvPr>
          <p:cNvSpPr>
            <a:spLocks noGrp="1"/>
          </p:cNvSpPr>
          <p:nvPr>
            <p:ph type="sldNum" sz="quarter" idx="12"/>
          </p:nvPr>
        </p:nvSpPr>
        <p:spPr/>
        <p:txBody>
          <a:bodyPr/>
          <a:lstStyle/>
          <a:p>
            <a:fld id="{3E15BD7C-E074-4D4A-84C3-500EE5B9C190}" type="slidenum">
              <a:rPr lang="ru-RU" smtClean="0"/>
              <a:pPr/>
              <a:t>45</a:t>
            </a:fld>
            <a:endParaRPr lang="ru-RU" dirty="0"/>
          </a:p>
        </p:txBody>
      </p:sp>
      <p:sp>
        <p:nvSpPr>
          <p:cNvPr id="5" name="Content Placeholder 1">
            <a:extLst>
              <a:ext uri="{FF2B5EF4-FFF2-40B4-BE49-F238E27FC236}">
                <a16:creationId xmlns:a16="http://schemas.microsoft.com/office/drawing/2014/main" id="{12496C3B-A87E-8ABC-1F56-6CA89EE4F48B}"/>
              </a:ext>
            </a:extLst>
          </p:cNvPr>
          <p:cNvSpPr txBox="1">
            <a:spLocks/>
          </p:cNvSpPr>
          <p:nvPr/>
        </p:nvSpPr>
        <p:spPr>
          <a:xfrm>
            <a:off x="6096000" y="914400"/>
            <a:ext cx="6096000" cy="38862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800"/>
              <a:t>Việc thu thập dữ liệu và phân tích yêu cầu:</a:t>
            </a:r>
          </a:p>
          <a:p>
            <a:pPr lvl="1"/>
            <a:r>
              <a:rPr lang="vi-VN" sz="2400">
                <a:solidFill>
                  <a:srgbClr val="FF0000"/>
                </a:solidFill>
              </a:rPr>
              <a:t>Mở khóa </a:t>
            </a:r>
            <a:r>
              <a:rPr lang="vi-VN" sz="2400"/>
              <a:t>thiết bị</a:t>
            </a:r>
          </a:p>
          <a:p>
            <a:pPr lvl="1"/>
            <a:r>
              <a:rPr lang="vi-VN" sz="2400">
                <a:solidFill>
                  <a:srgbClr val="FF0000"/>
                </a:solidFill>
              </a:rPr>
              <a:t>Root</a:t>
            </a:r>
            <a:r>
              <a:rPr lang="vi-VN" sz="2400"/>
              <a:t> hoặc </a:t>
            </a:r>
            <a:r>
              <a:rPr lang="vi-VN" sz="2400">
                <a:solidFill>
                  <a:srgbClr val="FF0000"/>
                </a:solidFill>
              </a:rPr>
              <a:t>Jailbreak</a:t>
            </a:r>
            <a:r>
              <a:rPr lang="vi-VN" sz="2400"/>
              <a:t> thiết bị</a:t>
            </a:r>
          </a:p>
          <a:p>
            <a:pPr lvl="1"/>
            <a:r>
              <a:rPr lang="vi-VN" sz="2400"/>
              <a:t>Bật chế độ </a:t>
            </a:r>
            <a:r>
              <a:rPr lang="vi-VN" sz="2400">
                <a:solidFill>
                  <a:srgbClr val="FF0000"/>
                </a:solidFill>
              </a:rPr>
              <a:t>USB debugging</a:t>
            </a:r>
            <a:r>
              <a:rPr lang="vi-VN" sz="2400"/>
              <a:t> trong thiết bị</a:t>
            </a:r>
          </a:p>
        </p:txBody>
      </p:sp>
    </p:spTree>
    <p:extLst>
      <p:ext uri="{BB962C8B-B14F-4D97-AF65-F5344CB8AC3E}">
        <p14:creationId xmlns:p14="http://schemas.microsoft.com/office/powerpoint/2010/main" val="10562007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20B1B-11A3-BD94-627B-8928E4982E1E}"/>
              </a:ext>
            </a:extLst>
          </p:cNvPr>
          <p:cNvSpPr>
            <a:spLocks noGrp="1"/>
          </p:cNvSpPr>
          <p:nvPr>
            <p:ph type="title"/>
          </p:nvPr>
        </p:nvSpPr>
        <p:spPr/>
        <p:txBody>
          <a:bodyPr/>
          <a:lstStyle/>
          <a:p>
            <a:r>
              <a:rPr lang="vi-VN"/>
              <a:t>Mạng di động</a:t>
            </a:r>
          </a:p>
        </p:txBody>
      </p:sp>
      <p:sp>
        <p:nvSpPr>
          <p:cNvPr id="4" name="Slide Number Placeholder 3">
            <a:extLst>
              <a:ext uri="{FF2B5EF4-FFF2-40B4-BE49-F238E27FC236}">
                <a16:creationId xmlns:a16="http://schemas.microsoft.com/office/drawing/2014/main" id="{5FBDA11E-4F35-8F2A-77CB-B3B8D5B31C90}"/>
              </a:ext>
            </a:extLst>
          </p:cNvPr>
          <p:cNvSpPr>
            <a:spLocks noGrp="1"/>
          </p:cNvSpPr>
          <p:nvPr>
            <p:ph type="sldNum" sz="quarter" idx="12"/>
          </p:nvPr>
        </p:nvSpPr>
        <p:spPr/>
        <p:txBody>
          <a:bodyPr/>
          <a:lstStyle/>
          <a:p>
            <a:fld id="{3E15BD7C-E074-4D4A-84C3-500EE5B9C190}" type="slidenum">
              <a:rPr lang="ru-RU" smtClean="0"/>
              <a:pPr/>
              <a:t>46</a:t>
            </a:fld>
            <a:endParaRPr lang="ru-RU" dirty="0"/>
          </a:p>
        </p:txBody>
      </p:sp>
      <p:sp>
        <p:nvSpPr>
          <p:cNvPr id="6" name="TextBox 5">
            <a:extLst>
              <a:ext uri="{FF2B5EF4-FFF2-40B4-BE49-F238E27FC236}">
                <a16:creationId xmlns:a16="http://schemas.microsoft.com/office/drawing/2014/main" id="{17FA6376-2D88-0F8E-377D-78EE8FF17471}"/>
              </a:ext>
            </a:extLst>
          </p:cNvPr>
          <p:cNvSpPr txBox="1"/>
          <p:nvPr/>
        </p:nvSpPr>
        <p:spPr>
          <a:xfrm>
            <a:off x="1" y="5276847"/>
            <a:ext cx="3797642" cy="1754326"/>
          </a:xfrm>
          <a:prstGeom prst="rect">
            <a:avLst/>
          </a:prstGeom>
          <a:noFill/>
        </p:spPr>
        <p:txBody>
          <a:bodyPr wrap="square" rtlCol="0">
            <a:spAutoFit/>
          </a:bodyPr>
          <a:lstStyle/>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SIM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thuê</a:t>
            </a:r>
            <a:r>
              <a:rPr lang="en-US" dirty="0">
                <a:latin typeface="Tahoma" panose="020B0604030504040204" pitchFamily="34" charset="0"/>
                <a:ea typeface="Tahoma" panose="020B0604030504040204" pitchFamily="34" charset="0"/>
                <a:cs typeface="Tahoma" panose="020B0604030504040204" pitchFamily="34" charset="0"/>
              </a:rPr>
              <a:t> bao sim</a:t>
            </a:r>
          </a:p>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MSC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tâm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chuyển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mạch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dịch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vụ</a:t>
            </a:r>
            <a:endParaRPr lang="en-US" dirty="0">
              <a:latin typeface="Tahoma" panose="020B0604030504040204" pitchFamily="34" charset="0"/>
              <a:ea typeface="Tahoma" panose="020B0604030504040204" pitchFamily="34" charset="0"/>
              <a:cs typeface="Tahoma" panose="020B0604030504040204" pitchFamily="34" charset="0"/>
            </a:endParaRPr>
          </a:p>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HLR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nhà</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6E9A7543-F7AD-AE52-409C-6AAA1AEF064B}"/>
              </a:ext>
            </a:extLst>
          </p:cNvPr>
          <p:cNvSpPr txBox="1"/>
          <p:nvPr/>
        </p:nvSpPr>
        <p:spPr>
          <a:xfrm>
            <a:off x="4258459" y="5276848"/>
            <a:ext cx="3797642" cy="1200329"/>
          </a:xfrm>
          <a:prstGeom prst="rect">
            <a:avLst/>
          </a:prstGeom>
          <a:noFill/>
        </p:spPr>
        <p:txBody>
          <a:bodyPr wrap="square" rtlCol="0">
            <a:spAutoFit/>
          </a:bodyPr>
          <a:lstStyle/>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BTS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trạm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sở</a:t>
            </a:r>
            <a:endParaRPr lang="en-US" dirty="0">
              <a:latin typeface="Tahoma" panose="020B0604030504040204" pitchFamily="34" charset="0"/>
              <a:ea typeface="Tahoma" panose="020B0604030504040204" pitchFamily="34" charset="0"/>
              <a:cs typeface="Tahoma" panose="020B0604030504040204" pitchFamily="34" charset="0"/>
            </a:endParaRPr>
          </a:p>
          <a:p>
            <a:r>
              <a:rPr lang="en-US" b="1" dirty="0" err="1">
                <a:solidFill>
                  <a:srgbClr val="FF0000"/>
                </a:solidFill>
                <a:latin typeface="Tahoma" panose="020B0604030504040204" pitchFamily="34" charset="0"/>
                <a:ea typeface="Tahoma" panose="020B0604030504040204" pitchFamily="34" charset="0"/>
                <a:cs typeface="Tahoma" panose="020B0604030504040204" pitchFamily="34" charset="0"/>
              </a:rPr>
              <a:t>AuC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tâm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thực</a:t>
            </a:r>
            <a:r>
              <a:rPr lang="en-US" dirty="0">
                <a:latin typeface="Tahoma" panose="020B0604030504040204" pitchFamily="34" charset="0"/>
                <a:ea typeface="Tahoma" panose="020B0604030504040204" pitchFamily="34" charset="0"/>
                <a:cs typeface="Tahoma" panose="020B0604030504040204" pitchFamily="34" charset="0"/>
              </a:rPr>
              <a:t> </a:t>
            </a:r>
          </a:p>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VLR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khách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truy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cập</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5997309-AD16-7DFC-D808-90DED2A2E012}"/>
              </a:ext>
            </a:extLst>
          </p:cNvPr>
          <p:cNvSpPr txBox="1"/>
          <p:nvPr/>
        </p:nvSpPr>
        <p:spPr>
          <a:xfrm>
            <a:off x="8394359" y="5276847"/>
            <a:ext cx="3539097" cy="923330"/>
          </a:xfrm>
          <a:prstGeom prst="rect">
            <a:avLst/>
          </a:prstGeom>
          <a:noFill/>
        </p:spPr>
        <p:txBody>
          <a:bodyPr wrap="square" rtlCol="0">
            <a:spAutoFit/>
          </a:bodyPr>
          <a:lstStyle/>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BSC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bộ</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điều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khiển</a:t>
            </a:r>
            <a:endParaRPr lang="en-US" dirty="0">
              <a:latin typeface="Tahoma" panose="020B0604030504040204" pitchFamily="34" charset="0"/>
              <a:ea typeface="Tahoma" panose="020B0604030504040204" pitchFamily="34" charset="0"/>
              <a:cs typeface="Tahoma" panose="020B0604030504040204" pitchFamily="34" charset="0"/>
            </a:endParaRPr>
          </a:p>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bị</a:t>
            </a:r>
            <a:r>
              <a:rPr lang="en-US" dirty="0">
                <a:latin typeface="Tahoma" panose="020B0604030504040204" pitchFamily="34" charset="0"/>
                <a:ea typeface="Tahoma" panose="020B0604030504040204" pitchFamily="34" charset="0"/>
                <a:cs typeface="Tahoma" panose="020B0604030504040204" pitchFamily="34" charset="0"/>
              </a:rPr>
              <a:t> di </a:t>
            </a:r>
            <a:r>
              <a:rPr lang="en-US" dirty="0" err="1">
                <a:latin typeface="Tahoma" panose="020B0604030504040204" pitchFamily="34" charset="0"/>
                <a:ea typeface="Tahoma" panose="020B0604030504040204" pitchFamily="34" charset="0"/>
                <a:cs typeface="Tahoma" panose="020B0604030504040204" pitchFamily="34" charset="0"/>
              </a:rPr>
              <a:t>động</a:t>
            </a:r>
            <a:endParaRPr lang="en-US" dirty="0">
              <a:latin typeface="Tahoma" panose="020B0604030504040204" pitchFamily="34" charset="0"/>
              <a:ea typeface="Tahoma" panose="020B0604030504040204" pitchFamily="34" charset="0"/>
              <a:cs typeface="Tahoma" panose="020B0604030504040204" pitchFamily="34" charset="0"/>
            </a:endParaRPr>
          </a:p>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EIR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bị</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Rounded Corners 1">
            <a:extLst>
              <a:ext uri="{FF2B5EF4-FFF2-40B4-BE49-F238E27FC236}">
                <a16:creationId xmlns:a16="http://schemas.microsoft.com/office/drawing/2014/main" id="{507A40CC-30B7-4BCC-8488-DEC44852B250}"/>
              </a:ext>
            </a:extLst>
          </p:cNvPr>
          <p:cNvSpPr/>
          <p:nvPr/>
        </p:nvSpPr>
        <p:spPr>
          <a:xfrm>
            <a:off x="587639" y="1895912"/>
            <a:ext cx="1328284" cy="6268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SIM</a:t>
            </a:r>
          </a:p>
        </p:txBody>
      </p:sp>
      <p:sp>
        <p:nvSpPr>
          <p:cNvPr id="9" name="Rectangle: Rounded Corners 8">
            <a:extLst>
              <a:ext uri="{FF2B5EF4-FFF2-40B4-BE49-F238E27FC236}">
                <a16:creationId xmlns:a16="http://schemas.microsoft.com/office/drawing/2014/main" id="{A8CA18F7-9DEB-4F45-A360-19FB31EA38E8}"/>
              </a:ext>
            </a:extLst>
          </p:cNvPr>
          <p:cNvSpPr/>
          <p:nvPr/>
        </p:nvSpPr>
        <p:spPr>
          <a:xfrm>
            <a:off x="747977" y="3561999"/>
            <a:ext cx="1007607" cy="461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t>
            </a:r>
          </a:p>
        </p:txBody>
      </p:sp>
      <p:sp>
        <p:nvSpPr>
          <p:cNvPr id="10" name="Rectangle: Rounded Corners 9">
            <a:extLst>
              <a:ext uri="{FF2B5EF4-FFF2-40B4-BE49-F238E27FC236}">
                <a16:creationId xmlns:a16="http://schemas.microsoft.com/office/drawing/2014/main" id="{D4C85D66-FEE1-466F-A3FC-EF6191434014}"/>
              </a:ext>
            </a:extLst>
          </p:cNvPr>
          <p:cNvSpPr/>
          <p:nvPr/>
        </p:nvSpPr>
        <p:spPr>
          <a:xfrm>
            <a:off x="3254981" y="2898716"/>
            <a:ext cx="1304141" cy="5220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BTS</a:t>
            </a:r>
          </a:p>
        </p:txBody>
      </p:sp>
      <p:sp>
        <p:nvSpPr>
          <p:cNvPr id="11" name="Rectangle: Rounded Corners 10">
            <a:extLst>
              <a:ext uri="{FF2B5EF4-FFF2-40B4-BE49-F238E27FC236}">
                <a16:creationId xmlns:a16="http://schemas.microsoft.com/office/drawing/2014/main" id="{610E636E-F51D-4BBC-8C3C-401DD9CACB80}"/>
              </a:ext>
            </a:extLst>
          </p:cNvPr>
          <p:cNvSpPr/>
          <p:nvPr/>
        </p:nvSpPr>
        <p:spPr>
          <a:xfrm>
            <a:off x="3254981" y="4101314"/>
            <a:ext cx="1304141" cy="5220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BTS</a:t>
            </a:r>
          </a:p>
        </p:txBody>
      </p:sp>
      <p:sp>
        <p:nvSpPr>
          <p:cNvPr id="12" name="Rectangle: Rounded Corners 11">
            <a:extLst>
              <a:ext uri="{FF2B5EF4-FFF2-40B4-BE49-F238E27FC236}">
                <a16:creationId xmlns:a16="http://schemas.microsoft.com/office/drawing/2014/main" id="{C1CC83B9-62BB-4722-B8A5-F61D44499BC9}"/>
              </a:ext>
            </a:extLst>
          </p:cNvPr>
          <p:cNvSpPr/>
          <p:nvPr/>
        </p:nvSpPr>
        <p:spPr>
          <a:xfrm>
            <a:off x="5619729" y="3599950"/>
            <a:ext cx="1304141" cy="5220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BSC</a:t>
            </a:r>
          </a:p>
        </p:txBody>
      </p:sp>
      <p:sp>
        <p:nvSpPr>
          <p:cNvPr id="13" name="Rectangle: Rounded Corners 12">
            <a:extLst>
              <a:ext uri="{FF2B5EF4-FFF2-40B4-BE49-F238E27FC236}">
                <a16:creationId xmlns:a16="http://schemas.microsoft.com/office/drawing/2014/main" id="{A2E1BED0-B6D4-4662-B1D8-9BB587667A41}"/>
              </a:ext>
            </a:extLst>
          </p:cNvPr>
          <p:cNvSpPr/>
          <p:nvPr/>
        </p:nvSpPr>
        <p:spPr>
          <a:xfrm>
            <a:off x="5585478" y="1810401"/>
            <a:ext cx="1304141" cy="5220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BSC</a:t>
            </a:r>
          </a:p>
        </p:txBody>
      </p:sp>
      <p:sp>
        <p:nvSpPr>
          <p:cNvPr id="14" name="Rectangle 13">
            <a:extLst>
              <a:ext uri="{FF2B5EF4-FFF2-40B4-BE49-F238E27FC236}">
                <a16:creationId xmlns:a16="http://schemas.microsoft.com/office/drawing/2014/main" id="{C2586929-BCD2-4BC2-ACB3-B6DF5723CC7B}"/>
              </a:ext>
            </a:extLst>
          </p:cNvPr>
          <p:cNvSpPr/>
          <p:nvPr/>
        </p:nvSpPr>
        <p:spPr>
          <a:xfrm>
            <a:off x="8515208" y="2527327"/>
            <a:ext cx="151164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MSC</a:t>
            </a:r>
          </a:p>
        </p:txBody>
      </p:sp>
      <p:sp>
        <p:nvSpPr>
          <p:cNvPr id="15" name="Rectangle: Rounded Corners 14">
            <a:extLst>
              <a:ext uri="{FF2B5EF4-FFF2-40B4-BE49-F238E27FC236}">
                <a16:creationId xmlns:a16="http://schemas.microsoft.com/office/drawing/2014/main" id="{2D6AF553-09C2-4E26-B3C9-6578A6D7E101}"/>
              </a:ext>
            </a:extLst>
          </p:cNvPr>
          <p:cNvSpPr/>
          <p:nvPr/>
        </p:nvSpPr>
        <p:spPr>
          <a:xfrm>
            <a:off x="7996901" y="1704100"/>
            <a:ext cx="825841" cy="4605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HLR</a:t>
            </a:r>
          </a:p>
        </p:txBody>
      </p:sp>
      <p:sp>
        <p:nvSpPr>
          <p:cNvPr id="16" name="Rectangle: Rounded Corners 15">
            <a:extLst>
              <a:ext uri="{FF2B5EF4-FFF2-40B4-BE49-F238E27FC236}">
                <a16:creationId xmlns:a16="http://schemas.microsoft.com/office/drawing/2014/main" id="{7A55381D-B344-41AB-8304-0CDBAF501F0E}"/>
              </a:ext>
            </a:extLst>
          </p:cNvPr>
          <p:cNvSpPr/>
          <p:nvPr/>
        </p:nvSpPr>
        <p:spPr>
          <a:xfrm>
            <a:off x="9771265" y="1704100"/>
            <a:ext cx="825841" cy="4605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VLR</a:t>
            </a:r>
          </a:p>
        </p:txBody>
      </p:sp>
      <p:sp>
        <p:nvSpPr>
          <p:cNvPr id="17" name="Rectangle: Rounded Corners 16">
            <a:extLst>
              <a:ext uri="{FF2B5EF4-FFF2-40B4-BE49-F238E27FC236}">
                <a16:creationId xmlns:a16="http://schemas.microsoft.com/office/drawing/2014/main" id="{2B1B9180-B02D-4E6D-A922-DF59FF356B3A}"/>
              </a:ext>
            </a:extLst>
          </p:cNvPr>
          <p:cNvSpPr/>
          <p:nvPr/>
        </p:nvSpPr>
        <p:spPr>
          <a:xfrm>
            <a:off x="7996902" y="3860996"/>
            <a:ext cx="825841" cy="4605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EIR</a:t>
            </a:r>
          </a:p>
        </p:txBody>
      </p:sp>
      <p:sp>
        <p:nvSpPr>
          <p:cNvPr id="18" name="Rectangle: Rounded Corners 17">
            <a:extLst>
              <a:ext uri="{FF2B5EF4-FFF2-40B4-BE49-F238E27FC236}">
                <a16:creationId xmlns:a16="http://schemas.microsoft.com/office/drawing/2014/main" id="{93A199DB-57F2-4A83-9DA0-5C240D11E393}"/>
              </a:ext>
            </a:extLst>
          </p:cNvPr>
          <p:cNvSpPr/>
          <p:nvPr/>
        </p:nvSpPr>
        <p:spPr>
          <a:xfrm>
            <a:off x="9771265" y="3881380"/>
            <a:ext cx="825841" cy="4605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AuC</a:t>
            </a:r>
            <a:endParaRPr lang="en-US" dirty="0"/>
          </a:p>
        </p:txBody>
      </p:sp>
      <p:sp>
        <p:nvSpPr>
          <p:cNvPr id="19" name="Rectangle: Rounded Corners 18">
            <a:extLst>
              <a:ext uri="{FF2B5EF4-FFF2-40B4-BE49-F238E27FC236}">
                <a16:creationId xmlns:a16="http://schemas.microsoft.com/office/drawing/2014/main" id="{C77482E7-0549-4815-A6E3-1F45EC6EC9D6}"/>
              </a:ext>
            </a:extLst>
          </p:cNvPr>
          <p:cNvSpPr/>
          <p:nvPr/>
        </p:nvSpPr>
        <p:spPr>
          <a:xfrm>
            <a:off x="11097030" y="2035516"/>
            <a:ext cx="1064426" cy="1947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PSTN</a:t>
            </a:r>
          </a:p>
          <a:p>
            <a:pPr algn="ctr"/>
            <a:r>
              <a:rPr lang="en-US" dirty="0"/>
              <a:t>ISDN</a:t>
            </a:r>
          </a:p>
          <a:p>
            <a:pPr algn="ctr"/>
            <a:r>
              <a:rPr lang="en-US" dirty="0"/>
              <a:t>PSPDN,</a:t>
            </a:r>
          </a:p>
          <a:p>
            <a:pPr algn="ctr"/>
            <a:r>
              <a:rPr lang="en-US" dirty="0"/>
              <a:t>CSPDN</a:t>
            </a:r>
          </a:p>
        </p:txBody>
      </p:sp>
      <p:sp>
        <p:nvSpPr>
          <p:cNvPr id="20" name="TextBox 19">
            <a:extLst>
              <a:ext uri="{FF2B5EF4-FFF2-40B4-BE49-F238E27FC236}">
                <a16:creationId xmlns:a16="http://schemas.microsoft.com/office/drawing/2014/main" id="{27590C8D-0991-4EF8-B8D1-A920D20F5B13}"/>
              </a:ext>
            </a:extLst>
          </p:cNvPr>
          <p:cNvSpPr txBox="1"/>
          <p:nvPr/>
        </p:nvSpPr>
        <p:spPr>
          <a:xfrm>
            <a:off x="786510" y="1074270"/>
            <a:ext cx="1607050" cy="369332"/>
          </a:xfrm>
          <a:prstGeom prst="rect">
            <a:avLst/>
          </a:prstGeom>
          <a:noFill/>
        </p:spPr>
        <p:txBody>
          <a:bodyPr wrap="square" rtlCol="0">
            <a:spAutoFit/>
          </a:bodyPr>
          <a:lstStyle/>
          <a:p>
            <a:r>
              <a:rPr lang="en-US" dirty="0"/>
              <a:t>MOBI STATION</a:t>
            </a:r>
          </a:p>
        </p:txBody>
      </p:sp>
      <p:sp>
        <p:nvSpPr>
          <p:cNvPr id="22" name="TextBox 21">
            <a:extLst>
              <a:ext uri="{FF2B5EF4-FFF2-40B4-BE49-F238E27FC236}">
                <a16:creationId xmlns:a16="http://schemas.microsoft.com/office/drawing/2014/main" id="{9F9EA0FF-7B74-42F9-A9B1-0D76520C856E}"/>
              </a:ext>
            </a:extLst>
          </p:cNvPr>
          <p:cNvSpPr txBox="1"/>
          <p:nvPr/>
        </p:nvSpPr>
        <p:spPr>
          <a:xfrm>
            <a:off x="4296559" y="1044034"/>
            <a:ext cx="3162259" cy="369332"/>
          </a:xfrm>
          <a:prstGeom prst="rect">
            <a:avLst/>
          </a:prstGeom>
          <a:noFill/>
        </p:spPr>
        <p:txBody>
          <a:bodyPr wrap="square" rtlCol="0">
            <a:spAutoFit/>
          </a:bodyPr>
          <a:lstStyle/>
          <a:p>
            <a:r>
              <a:rPr lang="en-US" dirty="0"/>
              <a:t>BASE STATION SUBSYSTEM</a:t>
            </a:r>
          </a:p>
        </p:txBody>
      </p:sp>
      <p:sp>
        <p:nvSpPr>
          <p:cNvPr id="23" name="TextBox 22">
            <a:extLst>
              <a:ext uri="{FF2B5EF4-FFF2-40B4-BE49-F238E27FC236}">
                <a16:creationId xmlns:a16="http://schemas.microsoft.com/office/drawing/2014/main" id="{7A33737A-9CDB-437D-A469-553A6C0413FF}"/>
              </a:ext>
            </a:extLst>
          </p:cNvPr>
          <p:cNvSpPr txBox="1"/>
          <p:nvPr/>
        </p:nvSpPr>
        <p:spPr>
          <a:xfrm flipH="1">
            <a:off x="8056101" y="1028411"/>
            <a:ext cx="2876475" cy="369332"/>
          </a:xfrm>
          <a:prstGeom prst="rect">
            <a:avLst/>
          </a:prstGeom>
          <a:noFill/>
        </p:spPr>
        <p:txBody>
          <a:bodyPr wrap="square" rtlCol="0">
            <a:spAutoFit/>
          </a:bodyPr>
          <a:lstStyle/>
          <a:p>
            <a:r>
              <a:rPr lang="en-US" dirty="0"/>
              <a:t>NETWORK SUBSYSTEAM</a:t>
            </a:r>
          </a:p>
        </p:txBody>
      </p:sp>
      <p:cxnSp>
        <p:nvCxnSpPr>
          <p:cNvPr id="25" name="Straight Connector 24">
            <a:extLst>
              <a:ext uri="{FF2B5EF4-FFF2-40B4-BE49-F238E27FC236}">
                <a16:creationId xmlns:a16="http://schemas.microsoft.com/office/drawing/2014/main" id="{0D739ACA-D1DD-4BDC-BE13-4FD88A41488F}"/>
              </a:ext>
            </a:extLst>
          </p:cNvPr>
          <p:cNvCxnSpPr>
            <a:cxnSpLocks/>
            <a:stCxn id="2" idx="2"/>
            <a:endCxn id="9" idx="0"/>
          </p:cNvCxnSpPr>
          <p:nvPr/>
        </p:nvCxnSpPr>
        <p:spPr>
          <a:xfrm>
            <a:off x="1251781" y="2522779"/>
            <a:ext cx="0" cy="1039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AEF0C62-2229-462E-BDAD-B2E51CAC8DCD}"/>
              </a:ext>
            </a:extLst>
          </p:cNvPr>
          <p:cNvCxnSpPr>
            <a:cxnSpLocks/>
            <a:stCxn id="9" idx="3"/>
            <a:endCxn id="11" idx="1"/>
          </p:cNvCxnSpPr>
          <p:nvPr/>
        </p:nvCxnSpPr>
        <p:spPr>
          <a:xfrm>
            <a:off x="1755584" y="3792797"/>
            <a:ext cx="1499397" cy="569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D6F96E-D261-4CD4-A963-56E90763179D}"/>
              </a:ext>
            </a:extLst>
          </p:cNvPr>
          <p:cNvCxnSpPr>
            <a:cxnSpLocks/>
            <a:stCxn id="10" idx="3"/>
            <a:endCxn id="12" idx="1"/>
          </p:cNvCxnSpPr>
          <p:nvPr/>
        </p:nvCxnSpPr>
        <p:spPr>
          <a:xfrm>
            <a:off x="4559122" y="3159763"/>
            <a:ext cx="1060607" cy="701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07F84-E0B4-4830-801E-1AAB5210DFC9}"/>
              </a:ext>
            </a:extLst>
          </p:cNvPr>
          <p:cNvCxnSpPr>
            <a:cxnSpLocks/>
            <a:stCxn id="11" idx="3"/>
            <a:endCxn id="12" idx="1"/>
          </p:cNvCxnSpPr>
          <p:nvPr/>
        </p:nvCxnSpPr>
        <p:spPr>
          <a:xfrm flipV="1">
            <a:off x="4559122" y="3860997"/>
            <a:ext cx="1060607" cy="501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0A935F-F89B-42D2-90D9-26A20CC7D95B}"/>
              </a:ext>
            </a:extLst>
          </p:cNvPr>
          <p:cNvCxnSpPr>
            <a:cxnSpLocks/>
            <a:stCxn id="13" idx="3"/>
            <a:endCxn id="14" idx="1"/>
          </p:cNvCxnSpPr>
          <p:nvPr/>
        </p:nvCxnSpPr>
        <p:spPr>
          <a:xfrm>
            <a:off x="6889619" y="2071448"/>
            <a:ext cx="1625589" cy="913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A3CF4B-1B49-40CE-B111-85CA88B98B5B}"/>
              </a:ext>
            </a:extLst>
          </p:cNvPr>
          <p:cNvCxnSpPr>
            <a:cxnSpLocks/>
            <a:stCxn id="12" idx="3"/>
            <a:endCxn id="14" idx="1"/>
          </p:cNvCxnSpPr>
          <p:nvPr/>
        </p:nvCxnSpPr>
        <p:spPr>
          <a:xfrm flipV="1">
            <a:off x="6923870" y="2984527"/>
            <a:ext cx="1591338" cy="87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186A04-A8B8-4C73-B31E-9D035B121CE4}"/>
              </a:ext>
            </a:extLst>
          </p:cNvPr>
          <p:cNvCxnSpPr>
            <a:cxnSpLocks/>
          </p:cNvCxnSpPr>
          <p:nvPr/>
        </p:nvCxnSpPr>
        <p:spPr>
          <a:xfrm>
            <a:off x="10026851" y="2984527"/>
            <a:ext cx="1173065" cy="0"/>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0563C676-A7E1-452D-968F-D6B58F54F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620" y="1434724"/>
            <a:ext cx="2373679" cy="1394493"/>
          </a:xfrm>
          <a:prstGeom prst="rect">
            <a:avLst/>
          </a:prstGeom>
        </p:spPr>
      </p:pic>
    </p:spTree>
    <p:extLst>
      <p:ext uri="{BB962C8B-B14F-4D97-AF65-F5344CB8AC3E}">
        <p14:creationId xmlns:p14="http://schemas.microsoft.com/office/powerpoint/2010/main" val="42024042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2B60C-D6E9-9F96-DAB2-961A27E0B203}"/>
              </a:ext>
            </a:extLst>
          </p:cNvPr>
          <p:cNvSpPr>
            <a:spLocks noGrp="1"/>
          </p:cNvSpPr>
          <p:nvPr>
            <p:ph sz="quarter" idx="13"/>
          </p:nvPr>
        </p:nvSpPr>
        <p:spPr>
          <a:xfrm>
            <a:off x="381000" y="990600"/>
            <a:ext cx="10820400" cy="5029200"/>
          </a:xfrm>
        </p:spPr>
        <p:txBody>
          <a:bodyPr>
            <a:normAutofit/>
          </a:bodyPr>
          <a:lstStyle/>
          <a:p>
            <a:pPr algn="just"/>
            <a:r>
              <a:rPr lang="vi-VN" sz="2000"/>
              <a:t>MSC</a:t>
            </a:r>
            <a:r>
              <a:rPr lang="en-US" sz="2000"/>
              <a:t> </a:t>
            </a:r>
            <a:r>
              <a:rPr lang="vi-VN" sz="2000"/>
              <a:t>(</a:t>
            </a:r>
            <a:r>
              <a:rPr lang="vi-VN" sz="2000" dirty="0"/>
              <a:t>bộ điều khiển trạm gốc): là </a:t>
            </a:r>
            <a:r>
              <a:rPr lang="vi-VN" sz="2000" dirty="0">
                <a:solidFill>
                  <a:srgbClr val="FF0000"/>
                </a:solidFill>
              </a:rPr>
              <a:t>hệ thống chuyển mạch </a:t>
            </a:r>
            <a:r>
              <a:rPr lang="vi-VN" sz="2000" dirty="0"/>
              <a:t>cho mạng di động</a:t>
            </a:r>
          </a:p>
          <a:p>
            <a:pPr algn="just"/>
            <a:r>
              <a:rPr lang="vi-VN" sz="2000"/>
              <a:t>BTS</a:t>
            </a:r>
            <a:r>
              <a:rPr lang="en-US" sz="2000"/>
              <a:t> </a:t>
            </a:r>
            <a:r>
              <a:rPr lang="vi-VN" sz="2000"/>
              <a:t>(</a:t>
            </a:r>
            <a:r>
              <a:rPr lang="vi-VN" sz="2000" dirty="0"/>
              <a:t>trạm thu phát gốc): là </a:t>
            </a:r>
            <a:r>
              <a:rPr lang="vi-VN" sz="2000" dirty="0">
                <a:solidFill>
                  <a:srgbClr val="FF0000"/>
                </a:solidFill>
              </a:rPr>
              <a:t>thiết bị thu sóng vô tuyến </a:t>
            </a:r>
            <a:r>
              <a:rPr lang="vi-VN" sz="2000" dirty="0"/>
              <a:t>liên lạc với điện thoại di động</a:t>
            </a:r>
          </a:p>
          <a:p>
            <a:pPr algn="just"/>
            <a:r>
              <a:rPr lang="vi-VN" sz="2000"/>
              <a:t>BSC</a:t>
            </a:r>
            <a:r>
              <a:rPr lang="en-US" sz="2000"/>
              <a:t> </a:t>
            </a:r>
            <a:r>
              <a:rPr lang="vi-VN" sz="2000"/>
              <a:t>(</a:t>
            </a:r>
            <a:r>
              <a:rPr lang="vi-VN" sz="2000" dirty="0"/>
              <a:t>bộ điều khiển trạm gốc): </a:t>
            </a:r>
            <a:r>
              <a:rPr lang="vi-VN" sz="2000" dirty="0">
                <a:solidFill>
                  <a:srgbClr val="FF0000"/>
                </a:solidFill>
              </a:rPr>
              <a:t>quản lí thiết bị </a:t>
            </a:r>
            <a:r>
              <a:rPr lang="vi-VN" sz="2000" dirty="0"/>
              <a:t>bộ thu phát và thực hiện gán kênh</a:t>
            </a:r>
          </a:p>
          <a:p>
            <a:pPr algn="just"/>
            <a:r>
              <a:rPr lang="vi-VN" sz="2000"/>
              <a:t>BSS</a:t>
            </a:r>
            <a:r>
              <a:rPr lang="en-US" sz="2000"/>
              <a:t> </a:t>
            </a:r>
            <a:r>
              <a:rPr lang="vi-VN" sz="2000"/>
              <a:t>(</a:t>
            </a:r>
            <a:r>
              <a:rPr lang="vi-VN" sz="2000" dirty="0"/>
              <a:t>hệ thống con trạm gốc): chịu tránh nhiệm </a:t>
            </a:r>
            <a:r>
              <a:rPr lang="vi-VN" sz="2000" dirty="0">
                <a:solidFill>
                  <a:srgbClr val="FF0000"/>
                </a:solidFill>
              </a:rPr>
              <a:t>quản lí mạng vô tuyến </a:t>
            </a:r>
            <a:r>
              <a:rPr lang="vi-VN" sz="2000" dirty="0"/>
              <a:t>được điều khiể</a:t>
            </a:r>
            <a:r>
              <a:rPr lang="en-US" sz="2000" dirty="0"/>
              <a:t>n</a:t>
            </a:r>
            <a:r>
              <a:rPr lang="vi-VN" sz="2000" dirty="0"/>
              <a:t> bởi MSC. Bao </a:t>
            </a:r>
            <a:r>
              <a:rPr lang="vi-VN" sz="2000"/>
              <a:t>gồm BSC, BTS và TC</a:t>
            </a:r>
            <a:endParaRPr lang="vi-VN" sz="2000" dirty="0"/>
          </a:p>
          <a:p>
            <a:pPr algn="just"/>
            <a:r>
              <a:rPr lang="vi-VN" sz="2000"/>
              <a:t>HLR</a:t>
            </a:r>
            <a:r>
              <a:rPr lang="en-US" sz="2000"/>
              <a:t> </a:t>
            </a:r>
            <a:r>
              <a:rPr lang="vi-VN" sz="2000"/>
              <a:t>(</a:t>
            </a:r>
            <a:r>
              <a:rPr lang="vi-VN" sz="2000" dirty="0"/>
              <a:t>đăng ký vị trí nhà): là cơ sở dữ liệu tại hệ thống </a:t>
            </a:r>
            <a:r>
              <a:rPr lang="vi-VN" sz="2000" dirty="0">
                <a:solidFill>
                  <a:srgbClr val="C00000"/>
                </a:solidFill>
              </a:rPr>
              <a:t>dữ liệu thuê bao và thông tin dịch vụ</a:t>
            </a:r>
          </a:p>
          <a:p>
            <a:pPr algn="just"/>
            <a:r>
              <a:rPr lang="vi-VN" sz="2000"/>
              <a:t>VLR</a:t>
            </a:r>
            <a:r>
              <a:rPr lang="en-US" sz="2000"/>
              <a:t> </a:t>
            </a:r>
            <a:r>
              <a:rPr lang="vi-VN" sz="2000"/>
              <a:t>(</a:t>
            </a:r>
            <a:r>
              <a:rPr lang="vi-VN" sz="2000" dirty="0"/>
              <a:t>đăng ký vị trí khách truy cập): là </a:t>
            </a:r>
            <a:r>
              <a:rPr lang="vi-VN" sz="2000" dirty="0">
                <a:solidFill>
                  <a:srgbClr val="FF0000"/>
                </a:solidFill>
              </a:rPr>
              <a:t>cơ sở dữ liệu</a:t>
            </a:r>
            <a:r>
              <a:rPr lang="vi-VN" sz="2000" dirty="0"/>
              <a:t> được sử dụng điện thoại di động chuyển vùng bên ngoài khu vực kinh doanh của họ</a:t>
            </a:r>
          </a:p>
        </p:txBody>
      </p:sp>
      <p:sp>
        <p:nvSpPr>
          <p:cNvPr id="3" name="Title 2">
            <a:extLst>
              <a:ext uri="{FF2B5EF4-FFF2-40B4-BE49-F238E27FC236}">
                <a16:creationId xmlns:a16="http://schemas.microsoft.com/office/drawing/2014/main" id="{DA1F1BFB-8758-70CD-5B46-C4FE1B10A78A}"/>
              </a:ext>
            </a:extLst>
          </p:cNvPr>
          <p:cNvSpPr>
            <a:spLocks noGrp="1"/>
          </p:cNvSpPr>
          <p:nvPr>
            <p:ph type="title"/>
          </p:nvPr>
        </p:nvSpPr>
        <p:spPr/>
        <p:txBody>
          <a:bodyPr/>
          <a:lstStyle/>
          <a:p>
            <a:r>
              <a:rPr lang="vi-VN"/>
              <a:t>Các thành phần của mạng di động</a:t>
            </a:r>
          </a:p>
        </p:txBody>
      </p:sp>
      <p:sp>
        <p:nvSpPr>
          <p:cNvPr id="4" name="Slide Number Placeholder 3">
            <a:extLst>
              <a:ext uri="{FF2B5EF4-FFF2-40B4-BE49-F238E27FC236}">
                <a16:creationId xmlns:a16="http://schemas.microsoft.com/office/drawing/2014/main" id="{AB8745D6-F03D-5ED8-E9A9-2718759801C5}"/>
              </a:ext>
            </a:extLst>
          </p:cNvPr>
          <p:cNvSpPr>
            <a:spLocks noGrp="1"/>
          </p:cNvSpPr>
          <p:nvPr>
            <p:ph type="sldNum" sz="quarter" idx="12"/>
          </p:nvPr>
        </p:nvSpPr>
        <p:spPr/>
        <p:txBody>
          <a:bodyPr/>
          <a:lstStyle/>
          <a:p>
            <a:fld id="{3E15BD7C-E074-4D4A-84C3-500EE5B9C190}" type="slidenum">
              <a:rPr lang="ru-RU" smtClean="0"/>
              <a:pPr/>
              <a:t>47</a:t>
            </a:fld>
            <a:endParaRPr lang="ru-RU" dirty="0"/>
          </a:p>
        </p:txBody>
      </p:sp>
    </p:spTree>
    <p:extLst>
      <p:ext uri="{BB962C8B-B14F-4D97-AF65-F5344CB8AC3E}">
        <p14:creationId xmlns:p14="http://schemas.microsoft.com/office/powerpoint/2010/main" val="8407085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BB0C9E59-EF6D-0EFC-4FE9-A43BE3CB125D}"/>
              </a:ext>
            </a:extLst>
          </p:cNvPr>
          <p:cNvGraphicFramePr>
            <a:graphicFrameLocks noGrp="1"/>
          </p:cNvGraphicFramePr>
          <p:nvPr>
            <p:ph sz="quarter" idx="13"/>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BD976CC-D7AB-DD1F-E03D-154359544C05}"/>
              </a:ext>
            </a:extLst>
          </p:cNvPr>
          <p:cNvSpPr>
            <a:spLocks noGrp="1"/>
          </p:cNvSpPr>
          <p:nvPr>
            <p:ph type="title"/>
          </p:nvPr>
        </p:nvSpPr>
        <p:spPr/>
        <p:txBody>
          <a:bodyPr/>
          <a:lstStyle/>
          <a:p>
            <a:r>
              <a:rPr lang="vi-VN"/>
              <a:t>Các mạng di động khác nhau</a:t>
            </a:r>
          </a:p>
        </p:txBody>
      </p:sp>
      <p:sp>
        <p:nvSpPr>
          <p:cNvPr id="4" name="Slide Number Placeholder 3">
            <a:extLst>
              <a:ext uri="{FF2B5EF4-FFF2-40B4-BE49-F238E27FC236}">
                <a16:creationId xmlns:a16="http://schemas.microsoft.com/office/drawing/2014/main" id="{351CB3D0-B762-7CB6-A498-75CBB7378A55}"/>
              </a:ext>
            </a:extLst>
          </p:cNvPr>
          <p:cNvSpPr>
            <a:spLocks noGrp="1"/>
          </p:cNvSpPr>
          <p:nvPr>
            <p:ph type="sldNum" sz="quarter" idx="12"/>
          </p:nvPr>
        </p:nvSpPr>
        <p:spPr/>
        <p:txBody>
          <a:bodyPr/>
          <a:lstStyle/>
          <a:p>
            <a:fld id="{3E15BD7C-E074-4D4A-84C3-500EE5B9C190}" type="slidenum">
              <a:rPr lang="ru-RU" smtClean="0"/>
              <a:pPr/>
              <a:t>48</a:t>
            </a:fld>
            <a:endParaRPr lang="ru-RU" dirty="0"/>
          </a:p>
        </p:txBody>
      </p:sp>
    </p:spTree>
    <p:extLst>
      <p:ext uri="{BB962C8B-B14F-4D97-AF65-F5344CB8AC3E}">
        <p14:creationId xmlns:p14="http://schemas.microsoft.com/office/powerpoint/2010/main" val="14212904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3B61AFF-192E-4747-96D0-BB149571FE6C}"/>
              </a:ext>
            </a:extLst>
          </p:cNvPr>
          <p:cNvGraphicFramePr>
            <a:graphicFrameLocks noGrp="1"/>
          </p:cNvGraphicFramePr>
          <p:nvPr>
            <p:ph sz="quarter" idx="13"/>
            <p:extLst>
              <p:ext uri="{D42A27DB-BD31-4B8C-83A1-F6EECF244321}">
                <p14:modId xmlns:p14="http://schemas.microsoft.com/office/powerpoint/2010/main" val="2259840131"/>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EDAA4A0-8F23-5CC4-2F58-8495B9BFF8D6}"/>
              </a:ext>
            </a:extLst>
          </p:cNvPr>
          <p:cNvSpPr>
            <a:spLocks noGrp="1"/>
          </p:cNvSpPr>
          <p:nvPr>
            <p:ph type="title"/>
          </p:nvPr>
        </p:nvSpPr>
        <p:spPr/>
        <p:txBody>
          <a:bodyPr/>
          <a:lstStyle/>
          <a:p>
            <a:r>
              <a:rPr lang="vi-VN"/>
              <a:t>Phân tích dữ liệu nhà cung cấp dịch vụ</a:t>
            </a:r>
          </a:p>
        </p:txBody>
      </p:sp>
      <p:sp>
        <p:nvSpPr>
          <p:cNvPr id="4" name="Slide Number Placeholder 3">
            <a:extLst>
              <a:ext uri="{FF2B5EF4-FFF2-40B4-BE49-F238E27FC236}">
                <a16:creationId xmlns:a16="http://schemas.microsoft.com/office/drawing/2014/main" id="{E1A5848E-50C3-2524-4B7F-531124619DF5}"/>
              </a:ext>
            </a:extLst>
          </p:cNvPr>
          <p:cNvSpPr>
            <a:spLocks noGrp="1"/>
          </p:cNvSpPr>
          <p:nvPr>
            <p:ph type="sldNum" sz="quarter" idx="12"/>
          </p:nvPr>
        </p:nvSpPr>
        <p:spPr/>
        <p:txBody>
          <a:bodyPr/>
          <a:lstStyle/>
          <a:p>
            <a:fld id="{3E15BD7C-E074-4D4A-84C3-500EE5B9C190}" type="slidenum">
              <a:rPr lang="ru-RU" smtClean="0"/>
              <a:pPr/>
              <a:t>49</a:t>
            </a:fld>
            <a:endParaRPr lang="ru-RU" dirty="0"/>
          </a:p>
        </p:txBody>
      </p:sp>
    </p:spTree>
    <p:extLst>
      <p:ext uri="{BB962C8B-B14F-4D97-AF65-F5344CB8AC3E}">
        <p14:creationId xmlns:p14="http://schemas.microsoft.com/office/powerpoint/2010/main" val="3512999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Tại sao cần phải điều tra thiết bị di động?</a:t>
            </a:r>
            <a:endParaRPr lang="en-US" dirty="0">
              <a:latin typeface="Arial" panose="020B0604020202020204" pitchFamily="34" charset="0"/>
              <a:cs typeface="Arial" panose="020B0604020202020204" pitchFamily="34" charset="0"/>
            </a:endParaRPr>
          </a:p>
        </p:txBody>
      </p:sp>
      <p:sp>
        <p:nvSpPr>
          <p:cNvPr id="2" name="Text Placeholder 3">
            <a:extLst>
              <a:ext uri="{FF2B5EF4-FFF2-40B4-BE49-F238E27FC236}">
                <a16:creationId xmlns:a16="http://schemas.microsoft.com/office/drawing/2014/main" id="{7476B3D0-A3A8-3FFF-5A2D-B1899AE96492}"/>
              </a:ext>
            </a:extLst>
          </p:cNvPr>
          <p:cNvSpPr txBox="1">
            <a:spLocks/>
          </p:cNvSpPr>
          <p:nvPr/>
        </p:nvSpPr>
        <p:spPr>
          <a:xfrm>
            <a:off x="228600" y="1016129"/>
            <a:ext cx="4879199" cy="40614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vi-VN" sz="1800" b="1">
                <a:latin typeface="Tahoma" panose="020B0604030504040204" pitchFamily="34" charset="0"/>
                <a:ea typeface="Tahoma" panose="020B0604030504040204" pitchFamily="34" charset="0"/>
                <a:cs typeface="Tahoma" panose="020B0604030504040204" pitchFamily="34" charset="0"/>
              </a:rPr>
              <a:t>Sử dụng di động trong giao dịch tiền tệ</a:t>
            </a:r>
            <a:endParaRPr lang="vi-VN" sz="1800" b="1"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89BC3089-B28E-0614-B465-094C0FBA836F}"/>
              </a:ext>
            </a:extLst>
          </p:cNvPr>
          <p:cNvSpPr txBox="1">
            <a:spLocks/>
          </p:cNvSpPr>
          <p:nvPr/>
        </p:nvSpPr>
        <p:spPr>
          <a:xfrm>
            <a:off x="6889683" y="1144838"/>
            <a:ext cx="4865554" cy="53997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800" b="1">
                <a:latin typeface="Tahoma" panose="020B0604030504040204" pitchFamily="34" charset="0"/>
                <a:ea typeface="Tahoma" panose="020B0604030504040204" pitchFamily="34" charset="0"/>
                <a:cs typeface="Tahoma" panose="020B0604030504040204" pitchFamily="34" charset="0"/>
              </a:rPr>
              <a:t>Dự kiến tăng trưởng của việc sử dụng di động</a:t>
            </a:r>
            <a:endParaRPr lang="vi-VN" sz="1800" b="1" dirty="0">
              <a:latin typeface="Tahoma" panose="020B0604030504040204" pitchFamily="34" charset="0"/>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F6F4A6CC-19BD-A874-F458-7FC3808C20DD}"/>
              </a:ext>
            </a:extLst>
          </p:cNvPr>
          <p:cNvSpPr/>
          <p:nvPr/>
        </p:nvSpPr>
        <p:spPr>
          <a:xfrm>
            <a:off x="782320" y="1713650"/>
            <a:ext cx="1046480" cy="10548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latin typeface="Tahoma" panose="020B0604030504040204" pitchFamily="34" charset="0"/>
                <a:ea typeface="Tahoma" panose="020B0604030504040204" pitchFamily="34" charset="0"/>
                <a:cs typeface="Tahoma" panose="020B0604030504040204" pitchFamily="34" charset="0"/>
              </a:rPr>
              <a:t>2015</a:t>
            </a:r>
          </a:p>
        </p:txBody>
      </p:sp>
      <p:sp>
        <p:nvSpPr>
          <p:cNvPr id="15" name="Oval 14">
            <a:extLst>
              <a:ext uri="{FF2B5EF4-FFF2-40B4-BE49-F238E27FC236}">
                <a16:creationId xmlns:a16="http://schemas.microsoft.com/office/drawing/2014/main" id="{3C6A2EAF-17B5-3F09-9725-868CE5E3BA9E}"/>
              </a:ext>
            </a:extLst>
          </p:cNvPr>
          <p:cNvSpPr/>
          <p:nvPr/>
        </p:nvSpPr>
        <p:spPr>
          <a:xfrm>
            <a:off x="3129280" y="1752600"/>
            <a:ext cx="1046480" cy="10548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a:latin typeface="Tahoma" panose="020B0604030504040204" pitchFamily="34" charset="0"/>
                <a:ea typeface="Tahoma" panose="020B0604030504040204" pitchFamily="34" charset="0"/>
                <a:cs typeface="Tahoma" panose="020B0604030504040204" pitchFamily="34" charset="0"/>
              </a:rPr>
              <a:t>2016</a:t>
            </a:r>
          </a:p>
        </p:txBody>
      </p:sp>
      <p:sp>
        <p:nvSpPr>
          <p:cNvPr id="16" name="TextBox 15">
            <a:extLst>
              <a:ext uri="{FF2B5EF4-FFF2-40B4-BE49-F238E27FC236}">
                <a16:creationId xmlns:a16="http://schemas.microsoft.com/office/drawing/2014/main" id="{CA576449-F17A-5936-6E60-DB0951B9DCE6}"/>
              </a:ext>
            </a:extLst>
          </p:cNvPr>
          <p:cNvSpPr txBox="1"/>
          <p:nvPr/>
        </p:nvSpPr>
        <p:spPr>
          <a:xfrm>
            <a:off x="678180" y="2557046"/>
            <a:ext cx="12547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vi-VN" sz="1600" dirty="0">
                <a:latin typeface="Tahoma" panose="020B0604030504040204" pitchFamily="34" charset="0"/>
                <a:ea typeface="Tahoma" panose="020B0604030504040204" pitchFamily="34" charset="0"/>
                <a:cs typeface="Tahoma" panose="020B0604030504040204" pitchFamily="34" charset="0"/>
              </a:rPr>
              <a:t>384 </a:t>
            </a:r>
            <a:r>
              <a:rPr lang="vi-VN" sz="1600" dirty="0" err="1">
                <a:latin typeface="Tahoma" panose="020B0604030504040204" pitchFamily="34" charset="0"/>
                <a:ea typeface="Tahoma" panose="020B0604030504040204" pitchFamily="34" charset="0"/>
                <a:cs typeface="Tahoma" panose="020B0604030504040204" pitchFamily="34" charset="0"/>
              </a:rPr>
              <a:t>triệu</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FE0FBF34-B08F-2DFE-C7CE-4E8E10B98810}"/>
              </a:ext>
            </a:extLst>
          </p:cNvPr>
          <p:cNvSpPr txBox="1"/>
          <p:nvPr/>
        </p:nvSpPr>
        <p:spPr>
          <a:xfrm>
            <a:off x="3028950" y="2622742"/>
            <a:ext cx="12547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vi-VN" sz="1600" dirty="0">
                <a:latin typeface="Tahoma" panose="020B0604030504040204" pitchFamily="34" charset="0"/>
                <a:ea typeface="Tahoma" panose="020B0604030504040204" pitchFamily="34" charset="0"/>
                <a:cs typeface="Tahoma" panose="020B0604030504040204" pitchFamily="34" charset="0"/>
              </a:rPr>
              <a:t>425 </a:t>
            </a:r>
            <a:r>
              <a:rPr lang="vi-VN" sz="1600" dirty="0" err="1">
                <a:latin typeface="Tahoma" panose="020B0604030504040204" pitchFamily="34" charset="0"/>
                <a:ea typeface="Tahoma" panose="020B0604030504040204" pitchFamily="34" charset="0"/>
                <a:cs typeface="Tahoma" panose="020B0604030504040204" pitchFamily="34" charset="0"/>
              </a:rPr>
              <a:t>triệu</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CA8916FA-BF28-3315-559E-54DD7AF744F3}"/>
              </a:ext>
            </a:extLst>
          </p:cNvPr>
          <p:cNvSpPr txBox="1"/>
          <p:nvPr/>
        </p:nvSpPr>
        <p:spPr>
          <a:xfrm>
            <a:off x="436763" y="1391743"/>
            <a:ext cx="4307719" cy="338554"/>
          </a:xfrm>
          <a:prstGeom prst="rect">
            <a:avLst/>
          </a:prstGeom>
          <a:noFill/>
        </p:spPr>
        <p:txBody>
          <a:bodyPr wrap="square" rtlCol="0">
            <a:spAutoFit/>
          </a:bodyPr>
          <a:lstStyle/>
          <a:p>
            <a:r>
              <a:rPr lang="vi-VN" sz="1600" dirty="0" err="1">
                <a:latin typeface="Tahoma" panose="020B0604030504040204" pitchFamily="34" charset="0"/>
                <a:ea typeface="Tahoma" panose="020B0604030504040204" pitchFamily="34" charset="0"/>
                <a:cs typeface="Tahoma" panose="020B0604030504040204" pitchFamily="34" charset="0"/>
              </a:rPr>
              <a:t>Người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dùng</a:t>
            </a:r>
            <a:r>
              <a:rPr lang="vi-VN" sz="1600" dirty="0">
                <a:latin typeface="Tahoma" panose="020B0604030504040204" pitchFamily="34" charset="0"/>
                <a:ea typeface="Tahoma" panose="020B0604030504040204" pitchFamily="34" charset="0"/>
                <a:cs typeface="Tahoma" panose="020B0604030504040204" pitchFamily="34" charset="0"/>
              </a:rPr>
              <a:t> thanh </a:t>
            </a:r>
            <a:r>
              <a:rPr lang="vi-VN" sz="1600" dirty="0" err="1">
                <a:latin typeface="Tahoma" panose="020B0604030504040204" pitchFamily="34" charset="0"/>
                <a:ea typeface="Tahoma" panose="020B0604030504040204" pitchFamily="34" charset="0"/>
                <a:cs typeface="Tahoma" panose="020B0604030504040204" pitchFamily="34" charset="0"/>
              </a:rPr>
              <a:t>toán</a:t>
            </a:r>
            <a:r>
              <a:rPr lang="vi-VN" sz="1600" dirty="0">
                <a:latin typeface="Tahoma" panose="020B0604030504040204" pitchFamily="34" charset="0"/>
                <a:ea typeface="Tahoma" panose="020B0604030504040204" pitchFamily="34" charset="0"/>
                <a:cs typeface="Tahoma" panose="020B0604030504040204" pitchFamily="34" charset="0"/>
              </a:rPr>
              <a:t> di </a:t>
            </a:r>
            <a:r>
              <a:rPr lang="vi-VN" sz="1600" dirty="0" err="1">
                <a:latin typeface="Tahoma" panose="020B0604030504040204" pitchFamily="34" charset="0"/>
                <a:ea typeface="Tahoma" panose="020B0604030504040204" pitchFamily="34" charset="0"/>
                <a:cs typeface="Tahoma" panose="020B0604030504040204" pitchFamily="34" charset="0"/>
              </a:rPr>
              <a:t>động</a:t>
            </a:r>
            <a:endParaRPr lang="vi-VN" sz="160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Straight Connector 18">
            <a:extLst>
              <a:ext uri="{FF2B5EF4-FFF2-40B4-BE49-F238E27FC236}">
                <a16:creationId xmlns:a16="http://schemas.microsoft.com/office/drawing/2014/main" id="{5711D84A-7E36-F5AC-7FCE-7F73CDC0984D}"/>
              </a:ext>
            </a:extLst>
          </p:cNvPr>
          <p:cNvCxnSpPr>
            <a:cxnSpLocks/>
          </p:cNvCxnSpPr>
          <p:nvPr/>
        </p:nvCxnSpPr>
        <p:spPr>
          <a:xfrm>
            <a:off x="6889683" y="1219200"/>
            <a:ext cx="0" cy="3403600"/>
          </a:xfrm>
          <a:prstGeom prst="line">
            <a:avLst/>
          </a:prstGeom>
          <a:ln w="9525">
            <a:solidFill>
              <a:schemeClr val="tx1"/>
            </a:solidFill>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9B93586C-DF9D-1845-0FCB-17C9F9E23C3E}"/>
              </a:ext>
            </a:extLst>
          </p:cNvPr>
          <p:cNvSpPr txBox="1"/>
          <p:nvPr/>
        </p:nvSpPr>
        <p:spPr>
          <a:xfrm>
            <a:off x="6695559" y="1797695"/>
            <a:ext cx="5059678" cy="338554"/>
          </a:xfrm>
          <a:prstGeom prst="rect">
            <a:avLst/>
          </a:prstGeom>
          <a:noFill/>
        </p:spPr>
        <p:txBody>
          <a:bodyPr wrap="square">
            <a:spAutoFit/>
          </a:bodyPr>
          <a:lstStyle/>
          <a:p>
            <a:pPr algn="ctr"/>
            <a:r>
              <a:rPr lang="vi-VN" sz="1600" dirty="0" err="1">
                <a:latin typeface="Tahoma" panose="020B0604030504040204" pitchFamily="34" charset="0"/>
                <a:ea typeface="Tahoma" panose="020B0604030504040204" pitchFamily="34" charset="0"/>
                <a:cs typeface="Tahoma" panose="020B0604030504040204" pitchFamily="34" charset="0"/>
              </a:rPr>
              <a:t>Kết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nối</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Internet</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được</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thực</a:t>
            </a:r>
            <a:r>
              <a:rPr lang="vi-VN" sz="1600" dirty="0">
                <a:latin typeface="Tahoma" panose="020B0604030504040204" pitchFamily="34" charset="0"/>
                <a:ea typeface="Tahoma" panose="020B0604030504040204" pitchFamily="34" charset="0"/>
                <a:cs typeface="Tahoma" panose="020B0604030504040204" pitchFamily="34" charset="0"/>
              </a:rPr>
              <a:t> </a:t>
            </a:r>
            <a:r>
              <a:rPr lang="vi-VN" sz="1600" dirty="0" err="1">
                <a:latin typeface="Tahoma" panose="020B0604030504040204" pitchFamily="34" charset="0"/>
                <a:ea typeface="Tahoma" panose="020B0604030504040204" pitchFamily="34" charset="0"/>
                <a:cs typeface="Tahoma" panose="020B0604030504040204" pitchFamily="34" charset="0"/>
              </a:rPr>
              <a:t>hiện</a:t>
            </a:r>
            <a:r>
              <a:rPr lang="vi-VN" sz="1600" dirty="0">
                <a:latin typeface="Tahoma" panose="020B0604030504040204" pitchFamily="34" charset="0"/>
                <a:ea typeface="Tahoma" panose="020B0604030504040204" pitchFamily="34" charset="0"/>
                <a:cs typeface="Tahoma" panose="020B0604030504040204" pitchFamily="34" charset="0"/>
              </a:rPr>
              <a:t> thông qua di </a:t>
            </a:r>
            <a:r>
              <a:rPr lang="vi-VN" sz="1600" dirty="0" err="1">
                <a:latin typeface="Tahoma" panose="020B0604030504040204" pitchFamily="34" charset="0"/>
                <a:ea typeface="Tahoma" panose="020B0604030504040204" pitchFamily="34" charset="0"/>
                <a:cs typeface="Tahoma" panose="020B0604030504040204" pitchFamily="34" charset="0"/>
              </a:rPr>
              <a:t>động</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D5DD2D0-62B0-8FB5-B649-2A015A3D0351}"/>
              </a:ext>
            </a:extLst>
          </p:cNvPr>
          <p:cNvSpPr txBox="1"/>
          <p:nvPr/>
        </p:nvSpPr>
        <p:spPr>
          <a:xfrm>
            <a:off x="-119124" y="3694942"/>
            <a:ext cx="1254760" cy="276999"/>
          </a:xfrm>
          <a:prstGeom prst="rect">
            <a:avLst/>
          </a:prstGeom>
          <a:noFill/>
        </p:spPr>
        <p:txBody>
          <a:bodyPr wrap="square" rtlCol="0">
            <a:spAutoFit/>
          </a:bodyPr>
          <a:lstStyle/>
          <a:p>
            <a:pPr algn="ctr"/>
            <a:r>
              <a:rPr lang="vi-VN" sz="1200" b="1" dirty="0">
                <a:latin typeface="Tahoma" panose="020B0604030504040204" pitchFamily="34" charset="0"/>
                <a:ea typeface="Tahoma" panose="020B0604030504040204" pitchFamily="34" charset="0"/>
                <a:cs typeface="Tahoma" panose="020B0604030504040204" pitchFamily="34" charset="0"/>
              </a:rPr>
              <a:t>Giao </a:t>
            </a:r>
            <a:r>
              <a:rPr lang="vi-VN" sz="1200" b="1" dirty="0" err="1">
                <a:latin typeface="Tahoma" panose="020B0604030504040204" pitchFamily="34" charset="0"/>
                <a:ea typeface="Tahoma" panose="020B0604030504040204" pitchFamily="34" charset="0"/>
                <a:cs typeface="Tahoma" panose="020B0604030504040204" pitchFamily="34" charset="0"/>
              </a:rPr>
              <a:t>dịch</a:t>
            </a: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A7DD167B-F994-5C39-D46C-28C93A086489}"/>
              </a:ext>
            </a:extLst>
          </p:cNvPr>
          <p:cNvSpPr txBox="1"/>
          <p:nvPr/>
        </p:nvSpPr>
        <p:spPr>
          <a:xfrm>
            <a:off x="2355095" y="3715241"/>
            <a:ext cx="1254760" cy="276999"/>
          </a:xfrm>
          <a:prstGeom prst="rect">
            <a:avLst/>
          </a:prstGeom>
          <a:noFill/>
        </p:spPr>
        <p:txBody>
          <a:bodyPr wrap="square" rtlCol="0">
            <a:spAutoFit/>
          </a:bodyPr>
          <a:lstStyle/>
          <a:p>
            <a:pPr algn="ctr"/>
            <a:r>
              <a:rPr lang="vi-VN" sz="1200" b="1" dirty="0">
                <a:latin typeface="Tahoma" panose="020B0604030504040204" pitchFamily="34" charset="0"/>
                <a:ea typeface="Tahoma" panose="020B0604030504040204" pitchFamily="34" charset="0"/>
                <a:cs typeface="Tahoma" panose="020B0604030504040204" pitchFamily="34" charset="0"/>
              </a:rPr>
              <a:t>Giao </a:t>
            </a:r>
            <a:r>
              <a:rPr lang="vi-VN" sz="1200" b="1" dirty="0" err="1">
                <a:latin typeface="Tahoma" panose="020B0604030504040204" pitchFamily="34" charset="0"/>
                <a:ea typeface="Tahoma" panose="020B0604030504040204" pitchFamily="34" charset="0"/>
                <a:cs typeface="Tahoma" panose="020B0604030504040204" pitchFamily="34" charset="0"/>
              </a:rPr>
              <a:t>dịch</a:t>
            </a: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6" name="Explosion: 14 Points 25">
            <a:extLst>
              <a:ext uri="{FF2B5EF4-FFF2-40B4-BE49-F238E27FC236}">
                <a16:creationId xmlns:a16="http://schemas.microsoft.com/office/drawing/2014/main" id="{482BA957-E9C2-F588-14C7-4FEC7DDA5D93}"/>
              </a:ext>
            </a:extLst>
          </p:cNvPr>
          <p:cNvSpPr/>
          <p:nvPr/>
        </p:nvSpPr>
        <p:spPr>
          <a:xfrm>
            <a:off x="441961" y="3824790"/>
            <a:ext cx="1490979" cy="7980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a:latin typeface="Tahoma" panose="020B0604030504040204" pitchFamily="34" charset="0"/>
                <a:ea typeface="Tahoma" panose="020B0604030504040204" pitchFamily="34" charset="0"/>
                <a:cs typeface="Tahoma" panose="020B0604030504040204" pitchFamily="34" charset="0"/>
              </a:rPr>
              <a:t>$450 </a:t>
            </a:r>
            <a:r>
              <a:rPr lang="vi-VN" sz="1600" dirty="0" err="1">
                <a:latin typeface="Tahoma" panose="020B0604030504040204" pitchFamily="34" charset="0"/>
                <a:ea typeface="Tahoma" panose="020B0604030504040204" pitchFamily="34" charset="0"/>
                <a:cs typeface="Tahoma" panose="020B0604030504040204" pitchFamily="34" charset="0"/>
              </a:rPr>
              <a:t>triệu</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27" name="Explosion: 14 Points 26">
            <a:extLst>
              <a:ext uri="{FF2B5EF4-FFF2-40B4-BE49-F238E27FC236}">
                <a16:creationId xmlns:a16="http://schemas.microsoft.com/office/drawing/2014/main" id="{8C5663CC-8D23-D63E-03E8-A98205E4DCD8}"/>
              </a:ext>
            </a:extLst>
          </p:cNvPr>
          <p:cNvSpPr/>
          <p:nvPr/>
        </p:nvSpPr>
        <p:spPr>
          <a:xfrm>
            <a:off x="2895600" y="3833442"/>
            <a:ext cx="1490980" cy="80817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Tahoma" panose="020B0604030504040204" pitchFamily="34" charset="0"/>
                <a:ea typeface="Tahoma" panose="020B0604030504040204" pitchFamily="34" charset="0"/>
                <a:cs typeface="Tahoma" panose="020B0604030504040204" pitchFamily="34" charset="0"/>
              </a:rPr>
              <a:t>$620 </a:t>
            </a:r>
            <a:r>
              <a:rPr lang="vi-VN" sz="1600" dirty="0" err="1">
                <a:latin typeface="Tahoma" panose="020B0604030504040204" pitchFamily="34" charset="0"/>
                <a:ea typeface="Tahoma" panose="020B0604030504040204" pitchFamily="34" charset="0"/>
                <a:cs typeface="Tahoma" panose="020B0604030504040204" pitchFamily="34" charset="0"/>
              </a:rPr>
              <a:t>triệu</a:t>
            </a:r>
            <a:endParaRPr lang="vi-VN" sz="1600" dirty="0">
              <a:latin typeface="Tahoma" panose="020B0604030504040204" pitchFamily="34" charset="0"/>
              <a:ea typeface="Tahoma" panose="020B0604030504040204" pitchFamily="34" charset="0"/>
              <a:cs typeface="Tahoma" panose="020B0604030504040204" pitchFamily="34" charset="0"/>
            </a:endParaRPr>
          </a:p>
        </p:txBody>
      </p:sp>
      <p:sp>
        <p:nvSpPr>
          <p:cNvPr id="28" name="Oval 27">
            <a:extLst>
              <a:ext uri="{FF2B5EF4-FFF2-40B4-BE49-F238E27FC236}">
                <a16:creationId xmlns:a16="http://schemas.microsoft.com/office/drawing/2014/main" id="{E39BA35C-5489-A3B9-4785-F586FD146350}"/>
              </a:ext>
            </a:extLst>
          </p:cNvPr>
          <p:cNvSpPr/>
          <p:nvPr/>
        </p:nvSpPr>
        <p:spPr>
          <a:xfrm>
            <a:off x="5302318" y="1676400"/>
            <a:ext cx="1046480" cy="10548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vi-VN" sz="1600" b="1">
                <a:latin typeface="Tahoma" panose="020B0604030504040204" pitchFamily="34" charset="0"/>
                <a:ea typeface="Tahoma" panose="020B0604030504040204" pitchFamily="34" charset="0"/>
                <a:cs typeface="Tahoma" panose="020B0604030504040204" pitchFamily="34" charset="0"/>
              </a:rPr>
              <a:t>2020</a:t>
            </a:r>
            <a:endParaRPr lang="vi-VN" sz="1600" b="1"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4130A7C2-7ABC-B2B2-7E5E-DA7E00461BEF}"/>
              </a:ext>
            </a:extLst>
          </p:cNvPr>
          <p:cNvSpPr txBox="1"/>
          <p:nvPr/>
        </p:nvSpPr>
        <p:spPr>
          <a:xfrm>
            <a:off x="5198178" y="2546542"/>
            <a:ext cx="125476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vi-VN" sz="1600" dirty="0">
                <a:latin typeface="Tahoma" panose="020B0604030504040204" pitchFamily="34" charset="0"/>
                <a:ea typeface="Tahoma" panose="020B0604030504040204" pitchFamily="34" charset="0"/>
                <a:cs typeface="Tahoma" panose="020B0604030504040204" pitchFamily="34" charset="0"/>
              </a:rPr>
              <a:t>50%</a:t>
            </a:r>
          </a:p>
        </p:txBody>
      </p:sp>
      <p:sp>
        <p:nvSpPr>
          <p:cNvPr id="31" name="TextBox 30">
            <a:extLst>
              <a:ext uri="{FF2B5EF4-FFF2-40B4-BE49-F238E27FC236}">
                <a16:creationId xmlns:a16="http://schemas.microsoft.com/office/drawing/2014/main" id="{5114FB55-A402-9B57-C4ED-33AC795D3548}"/>
              </a:ext>
            </a:extLst>
          </p:cNvPr>
          <p:cNvSpPr txBox="1"/>
          <p:nvPr/>
        </p:nvSpPr>
        <p:spPr>
          <a:xfrm>
            <a:off x="4682513" y="3544607"/>
            <a:ext cx="1254760" cy="954107"/>
          </a:xfrm>
          <a:prstGeom prst="rect">
            <a:avLst/>
          </a:prstGeom>
          <a:noFill/>
        </p:spPr>
        <p:txBody>
          <a:bodyPr wrap="square" rtlCol="0">
            <a:spAutoFit/>
          </a:bodyPr>
          <a:lstStyle/>
          <a:p>
            <a:r>
              <a:rPr lang="vi-VN" sz="1400" dirty="0" err="1">
                <a:latin typeface="Tahoma" panose="020B0604030504040204" pitchFamily="34" charset="0"/>
                <a:ea typeface="Tahoma" panose="020B0604030504040204" pitchFamily="34" charset="0"/>
                <a:cs typeface="Tahoma" panose="020B0604030504040204" pitchFamily="34" charset="0"/>
              </a:rPr>
              <a:t>Số</a:t>
            </a:r>
            <a:r>
              <a:rPr lang="vi-VN" sz="1400" dirty="0">
                <a:latin typeface="Tahoma" panose="020B0604030504040204" pitchFamily="34" charset="0"/>
                <a:ea typeface="Tahoma" panose="020B0604030504040204" pitchFamily="34" charset="0"/>
                <a:cs typeface="Tahoma" panose="020B0604030504040204" pitchFamily="34" charset="0"/>
              </a:rPr>
              <a:t> giao </a:t>
            </a:r>
            <a:r>
              <a:rPr lang="vi-VN" sz="1400" dirty="0" err="1">
                <a:latin typeface="Tahoma" panose="020B0604030504040204" pitchFamily="34" charset="0"/>
                <a:ea typeface="Tahoma" panose="020B0604030504040204" pitchFamily="34" charset="0"/>
                <a:cs typeface="Tahoma" panose="020B0604030504040204" pitchFamily="34" charset="0"/>
              </a:rPr>
              <a:t>dịch</a:t>
            </a:r>
            <a:r>
              <a:rPr lang="vi-VN" sz="1400" dirty="0">
                <a:latin typeface="Tahoma" panose="020B0604030504040204" pitchFamily="34" charset="0"/>
                <a:ea typeface="Tahoma" panose="020B0604030504040204" pitchFamily="34" charset="0"/>
                <a:cs typeface="Tahoma" panose="020B0604030504040204" pitchFamily="34" charset="0"/>
              </a:rPr>
              <a:t> </a:t>
            </a:r>
            <a:r>
              <a:rPr lang="vi-VN" sz="1400" dirty="0" err="1">
                <a:latin typeface="Tahoma" panose="020B0604030504040204" pitchFamily="34" charset="0"/>
                <a:ea typeface="Tahoma" panose="020B0604030504040204" pitchFamily="34" charset="0"/>
                <a:cs typeface="Tahoma" panose="020B0604030504040204" pitchFamily="34" charset="0"/>
              </a:rPr>
              <a:t>sẽ</a:t>
            </a:r>
            <a:r>
              <a:rPr lang="vi-VN" sz="1400" dirty="0">
                <a:latin typeface="Tahoma" panose="020B0604030504040204" pitchFamily="34" charset="0"/>
                <a:ea typeface="Tahoma" panose="020B0604030504040204" pitchFamily="34" charset="0"/>
                <a:cs typeface="Tahoma" panose="020B0604030504040204" pitchFamily="34" charset="0"/>
              </a:rPr>
              <a:t> </a:t>
            </a:r>
            <a:r>
              <a:rPr lang="vi-VN" sz="1400" dirty="0" err="1">
                <a:latin typeface="Tahoma" panose="020B0604030504040204" pitchFamily="34" charset="0"/>
                <a:ea typeface="Tahoma" panose="020B0604030504040204" pitchFamily="34" charset="0"/>
                <a:cs typeface="Tahoma" panose="020B0604030504040204" pitchFamily="34" charset="0"/>
              </a:rPr>
              <a:t>được</a:t>
            </a:r>
            <a:r>
              <a:rPr lang="vi-VN" sz="1400" dirty="0">
                <a:latin typeface="Tahoma" panose="020B0604030504040204" pitchFamily="34" charset="0"/>
                <a:ea typeface="Tahoma" panose="020B0604030504040204" pitchFamily="34" charset="0"/>
                <a:cs typeface="Tahoma" panose="020B0604030504040204" pitchFamily="34" charset="0"/>
              </a:rPr>
              <a:t> </a:t>
            </a:r>
            <a:r>
              <a:rPr lang="vi-VN" sz="1400" dirty="0" err="1">
                <a:latin typeface="Tahoma" panose="020B0604030504040204" pitchFamily="34" charset="0"/>
                <a:ea typeface="Tahoma" panose="020B0604030504040204" pitchFamily="34" charset="0"/>
                <a:cs typeface="Tahoma" panose="020B0604030504040204" pitchFamily="34" charset="0"/>
              </a:rPr>
              <a:t>thực</a:t>
            </a:r>
            <a:r>
              <a:rPr lang="vi-VN" sz="1400" dirty="0">
                <a:latin typeface="Tahoma" panose="020B0604030504040204" pitchFamily="34" charset="0"/>
                <a:ea typeface="Tahoma" panose="020B0604030504040204" pitchFamily="34" charset="0"/>
                <a:cs typeface="Tahoma" panose="020B0604030504040204" pitchFamily="34" charset="0"/>
              </a:rPr>
              <a:t> </a:t>
            </a:r>
            <a:r>
              <a:rPr lang="vi-VN" sz="1400" dirty="0" err="1">
                <a:latin typeface="Tahoma" panose="020B0604030504040204" pitchFamily="34" charset="0"/>
                <a:ea typeface="Tahoma" panose="020B0604030504040204" pitchFamily="34" charset="0"/>
                <a:cs typeface="Tahoma" panose="020B0604030504040204" pitchFamily="34" charset="0"/>
              </a:rPr>
              <a:t>hiện</a:t>
            </a:r>
            <a:r>
              <a:rPr lang="vi-VN" sz="1400" dirty="0">
                <a:latin typeface="Tahoma" panose="020B0604030504040204" pitchFamily="34" charset="0"/>
                <a:ea typeface="Tahoma" panose="020B0604030504040204" pitchFamily="34" charset="0"/>
                <a:cs typeface="Tahoma" panose="020B0604030504040204" pitchFamily="34" charset="0"/>
              </a:rPr>
              <a:t> qua di </a:t>
            </a:r>
            <a:r>
              <a:rPr lang="vi-VN" sz="1400" dirty="0" err="1">
                <a:latin typeface="Tahoma" panose="020B0604030504040204" pitchFamily="34" charset="0"/>
                <a:ea typeface="Tahoma" panose="020B0604030504040204" pitchFamily="34" charset="0"/>
                <a:cs typeface="Tahoma" panose="020B0604030504040204" pitchFamily="34" charset="0"/>
              </a:rPr>
              <a:t>động</a:t>
            </a:r>
            <a:endParaRPr lang="vi-VN" sz="1400" dirty="0">
              <a:latin typeface="Tahoma" panose="020B0604030504040204" pitchFamily="34" charset="0"/>
              <a:ea typeface="Tahoma" panose="020B0604030504040204" pitchFamily="34" charset="0"/>
              <a:cs typeface="Tahoma" panose="020B0604030504040204" pitchFamily="34" charset="0"/>
            </a:endParaRPr>
          </a:p>
        </p:txBody>
      </p:sp>
      <p:cxnSp>
        <p:nvCxnSpPr>
          <p:cNvPr id="32" name="Straight Connector 31">
            <a:extLst>
              <a:ext uri="{FF2B5EF4-FFF2-40B4-BE49-F238E27FC236}">
                <a16:creationId xmlns:a16="http://schemas.microsoft.com/office/drawing/2014/main" id="{40322576-5E0B-9BF9-48B7-B258C7000BFB}"/>
              </a:ext>
            </a:extLst>
          </p:cNvPr>
          <p:cNvCxnSpPr>
            <a:cxnSpLocks/>
          </p:cNvCxnSpPr>
          <p:nvPr/>
        </p:nvCxnSpPr>
        <p:spPr>
          <a:xfrm>
            <a:off x="4673482" y="2084632"/>
            <a:ext cx="0" cy="2538168"/>
          </a:xfrm>
          <a:prstGeom prst="line">
            <a:avLst/>
          </a:prstGeom>
          <a:ln w="9525">
            <a:solidFill>
              <a:schemeClr val="tx1"/>
            </a:solidFill>
          </a:ln>
        </p:spPr>
        <p:style>
          <a:lnRef idx="3">
            <a:schemeClr val="dk1"/>
          </a:lnRef>
          <a:fillRef idx="0">
            <a:schemeClr val="dk1"/>
          </a:fillRef>
          <a:effectRef idx="2">
            <a:schemeClr val="dk1"/>
          </a:effectRef>
          <a:fontRef idx="minor">
            <a:schemeClr val="tx1"/>
          </a:fontRef>
        </p:style>
      </p:cxnSp>
      <p:graphicFrame>
        <p:nvGraphicFramePr>
          <p:cNvPr id="34" name="Table 38">
            <a:extLst>
              <a:ext uri="{FF2B5EF4-FFF2-40B4-BE49-F238E27FC236}">
                <a16:creationId xmlns:a16="http://schemas.microsoft.com/office/drawing/2014/main" id="{02A02784-67C1-28F8-C7C6-2F27BA098451}"/>
              </a:ext>
            </a:extLst>
          </p:cNvPr>
          <p:cNvGraphicFramePr>
            <a:graphicFrameLocks noGrp="1"/>
          </p:cNvGraphicFramePr>
          <p:nvPr>
            <p:extLst>
              <p:ext uri="{D42A27DB-BD31-4B8C-83A1-F6EECF244321}">
                <p14:modId xmlns:p14="http://schemas.microsoft.com/office/powerpoint/2010/main" val="2421405720"/>
              </p:ext>
            </p:extLst>
          </p:nvPr>
        </p:nvGraphicFramePr>
        <p:xfrm>
          <a:off x="0" y="4631452"/>
          <a:ext cx="12192000" cy="22860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07522450"/>
                    </a:ext>
                  </a:extLst>
                </a:gridCol>
                <a:gridCol w="3048000">
                  <a:extLst>
                    <a:ext uri="{9D8B030D-6E8A-4147-A177-3AD203B41FA5}">
                      <a16:colId xmlns:a16="http://schemas.microsoft.com/office/drawing/2014/main" val="47438001"/>
                    </a:ext>
                  </a:extLst>
                </a:gridCol>
                <a:gridCol w="3048000">
                  <a:extLst>
                    <a:ext uri="{9D8B030D-6E8A-4147-A177-3AD203B41FA5}">
                      <a16:colId xmlns:a16="http://schemas.microsoft.com/office/drawing/2014/main" val="4185540049"/>
                    </a:ext>
                  </a:extLst>
                </a:gridCol>
                <a:gridCol w="3048000">
                  <a:extLst>
                    <a:ext uri="{9D8B030D-6E8A-4147-A177-3AD203B41FA5}">
                      <a16:colId xmlns:a16="http://schemas.microsoft.com/office/drawing/2014/main" val="3582693536"/>
                    </a:ext>
                  </a:extLst>
                </a:gridCol>
              </a:tblGrid>
              <a:tr h="2226548">
                <a:tc>
                  <a:txBody>
                    <a:bodyPr/>
                    <a:lstStyle/>
                    <a:p>
                      <a:r>
                        <a:rPr lang="vi-VN" sz="1800" dirty="0" err="1"/>
                        <a:t>Số</a:t>
                      </a:r>
                      <a:r>
                        <a:rPr lang="vi-VN" sz="1800" dirty="0"/>
                        <a:t> </a:t>
                      </a:r>
                      <a:r>
                        <a:rPr lang="vi-VN" sz="1800" dirty="0" err="1"/>
                        <a:t>lượng</a:t>
                      </a:r>
                      <a:r>
                        <a:rPr lang="vi-VN" sz="1800" dirty="0"/>
                        <a:t> </a:t>
                      </a:r>
                      <a:r>
                        <a:rPr lang="vi-VN" sz="1800" dirty="0" err="1"/>
                        <a:t>phần</a:t>
                      </a:r>
                      <a:r>
                        <a:rPr lang="vi-VN" sz="1800" dirty="0"/>
                        <a:t> </a:t>
                      </a:r>
                      <a:r>
                        <a:rPr lang="vi-VN" sz="1800" dirty="0" err="1"/>
                        <a:t>mềm</a:t>
                      </a:r>
                      <a:r>
                        <a:rPr lang="vi-VN" sz="1800" dirty="0"/>
                        <a:t> </a:t>
                      </a:r>
                      <a:r>
                        <a:rPr lang="vi-VN" sz="1800" dirty="0" err="1"/>
                        <a:t>độc</a:t>
                      </a:r>
                      <a:r>
                        <a:rPr lang="vi-VN" sz="1800" dirty="0"/>
                        <a:t> </a:t>
                      </a:r>
                      <a:r>
                        <a:rPr lang="vi-VN" sz="1800" dirty="0" err="1"/>
                        <a:t>hại</a:t>
                      </a:r>
                      <a:r>
                        <a:rPr lang="vi-VN" sz="1800" dirty="0"/>
                        <a:t> </a:t>
                      </a:r>
                      <a:r>
                        <a:rPr lang="vi-VN" sz="1800" dirty="0" err="1"/>
                        <a:t>nhắm</a:t>
                      </a:r>
                      <a:r>
                        <a:rPr lang="vi-VN" sz="1800" dirty="0"/>
                        <a:t> </a:t>
                      </a:r>
                      <a:r>
                        <a:rPr lang="vi-VN" sz="1800" dirty="0" err="1"/>
                        <a:t>đến</a:t>
                      </a:r>
                      <a:r>
                        <a:rPr lang="vi-VN" sz="1800" dirty="0"/>
                        <a:t> </a:t>
                      </a:r>
                      <a:r>
                        <a:rPr lang="vi-VN" sz="1800" dirty="0" err="1"/>
                        <a:t>thiết</a:t>
                      </a:r>
                      <a:r>
                        <a:rPr lang="vi-VN" sz="1800" dirty="0"/>
                        <a:t> </a:t>
                      </a:r>
                      <a:r>
                        <a:rPr lang="vi-VN" sz="1800" dirty="0" err="1"/>
                        <a:t>bị</a:t>
                      </a:r>
                      <a:r>
                        <a:rPr lang="vi-VN" sz="1800" dirty="0"/>
                        <a:t> di </a:t>
                      </a:r>
                      <a:r>
                        <a:rPr lang="vi-VN" sz="1800" dirty="0" err="1"/>
                        <a:t>động</a:t>
                      </a:r>
                      <a:r>
                        <a:rPr lang="vi-VN" sz="1800" dirty="0"/>
                        <a:t> năm 2015 tăng </a:t>
                      </a:r>
                      <a:r>
                        <a:rPr lang="vi-VN" sz="1800" dirty="0" err="1"/>
                        <a:t>gấp</a:t>
                      </a:r>
                      <a:r>
                        <a:rPr lang="vi-VN" sz="1800" dirty="0"/>
                        <a:t> 3 </a:t>
                      </a:r>
                      <a:r>
                        <a:rPr lang="vi-VN" sz="1800" dirty="0" err="1"/>
                        <a:t>lần</a:t>
                      </a:r>
                      <a:r>
                        <a:rPr lang="vi-VN" sz="1800" dirty="0"/>
                        <a:t> so </a:t>
                      </a:r>
                      <a:r>
                        <a:rPr lang="vi-VN" sz="1800" dirty="0" err="1"/>
                        <a:t>với</a:t>
                      </a:r>
                      <a:r>
                        <a:rPr lang="vi-VN" sz="1800" dirty="0"/>
                        <a:t> năm 2014</a:t>
                      </a:r>
                    </a:p>
                  </a:txBody>
                  <a:tcPr/>
                </a:tc>
                <a:tc>
                  <a:txBody>
                    <a:bodyPr/>
                    <a:lstStyle/>
                    <a:p>
                      <a:r>
                        <a:rPr lang="vi-VN" sz="1800" dirty="0"/>
                        <a:t>Trong </a:t>
                      </a:r>
                      <a:r>
                        <a:rPr lang="vi-VN" sz="1800" dirty="0" err="1"/>
                        <a:t>tất</a:t>
                      </a:r>
                      <a:r>
                        <a:rPr lang="vi-VN" sz="1800" dirty="0"/>
                        <a:t> </a:t>
                      </a:r>
                      <a:r>
                        <a:rPr lang="vi-VN" sz="1800" dirty="0" err="1"/>
                        <a:t>cả</a:t>
                      </a:r>
                      <a:r>
                        <a:rPr lang="vi-VN" sz="1800" dirty="0"/>
                        <a:t> </a:t>
                      </a:r>
                      <a:r>
                        <a:rPr lang="vi-VN" sz="1800" dirty="0" err="1"/>
                        <a:t>các</a:t>
                      </a:r>
                      <a:r>
                        <a:rPr lang="vi-VN" sz="1800" dirty="0"/>
                        <a:t> </a:t>
                      </a:r>
                      <a:r>
                        <a:rPr lang="vi-VN" sz="1800" dirty="0" err="1"/>
                        <a:t>phần</a:t>
                      </a:r>
                      <a:r>
                        <a:rPr lang="vi-VN" sz="1800" dirty="0"/>
                        <a:t> </a:t>
                      </a:r>
                      <a:r>
                        <a:rPr lang="vi-VN" sz="1800" dirty="0" err="1"/>
                        <a:t>mềm</a:t>
                      </a:r>
                      <a:r>
                        <a:rPr lang="vi-VN" sz="1800" dirty="0"/>
                        <a:t> </a:t>
                      </a:r>
                      <a:r>
                        <a:rPr lang="vi-VN" sz="1800" dirty="0" err="1"/>
                        <a:t>độc</a:t>
                      </a:r>
                      <a:r>
                        <a:rPr lang="vi-VN" sz="1800" dirty="0"/>
                        <a:t> </a:t>
                      </a:r>
                      <a:r>
                        <a:rPr lang="vi-VN" sz="1800" dirty="0" err="1"/>
                        <a:t>hại</a:t>
                      </a:r>
                      <a:r>
                        <a:rPr lang="vi-VN" sz="1800" dirty="0"/>
                        <a:t>, </a:t>
                      </a:r>
                      <a:r>
                        <a:rPr lang="vi-VN" sz="1800" dirty="0" err="1"/>
                        <a:t>ransomware</a:t>
                      </a:r>
                      <a:r>
                        <a:rPr lang="vi-VN" sz="1800" dirty="0"/>
                        <a:t> </a:t>
                      </a:r>
                      <a:r>
                        <a:rPr lang="vi-VN" sz="1800" dirty="0" err="1"/>
                        <a:t>có</a:t>
                      </a:r>
                      <a:r>
                        <a:rPr lang="vi-VN" sz="1800" dirty="0"/>
                        <a:t> </a:t>
                      </a:r>
                      <a:r>
                        <a:rPr lang="vi-VN" sz="1800" dirty="0" err="1"/>
                        <a:t>khả</a:t>
                      </a:r>
                      <a:r>
                        <a:rPr lang="vi-VN" sz="1800" dirty="0"/>
                        <a:t> năng </a:t>
                      </a:r>
                      <a:r>
                        <a:rPr lang="vi-VN" sz="1800" dirty="0" err="1"/>
                        <a:t>có</a:t>
                      </a:r>
                      <a:r>
                        <a:rPr lang="vi-VN" sz="1800" dirty="0"/>
                        <a:t> </a:t>
                      </a:r>
                      <a:r>
                        <a:rPr lang="vi-VN" sz="1800" dirty="0" err="1"/>
                        <a:t>được</a:t>
                      </a:r>
                      <a:r>
                        <a:rPr lang="vi-VN" sz="1800" dirty="0"/>
                        <a:t> </a:t>
                      </a:r>
                      <a:r>
                        <a:rPr lang="vi-VN" sz="1800" dirty="0" err="1"/>
                        <a:t>quyền</a:t>
                      </a:r>
                      <a:r>
                        <a:rPr lang="vi-VN" sz="1800" dirty="0"/>
                        <a:t> không </a:t>
                      </a:r>
                      <a:r>
                        <a:rPr lang="vi-VN" sz="1800" dirty="0" err="1"/>
                        <a:t>giới</a:t>
                      </a:r>
                      <a:r>
                        <a:rPr lang="vi-VN" sz="1800" dirty="0"/>
                        <a:t> </a:t>
                      </a:r>
                      <a:r>
                        <a:rPr lang="vi-VN" sz="1800" dirty="0" err="1"/>
                        <a:t>hạn</a:t>
                      </a:r>
                      <a:r>
                        <a:rPr lang="vi-VN" sz="1800" dirty="0"/>
                        <a:t> trên </a:t>
                      </a:r>
                      <a:r>
                        <a:rPr lang="vi-VN" sz="1800" dirty="0" err="1"/>
                        <a:t>thiết</a:t>
                      </a:r>
                      <a:r>
                        <a:rPr lang="vi-VN" sz="1800" dirty="0"/>
                        <a:t> </a:t>
                      </a:r>
                      <a:r>
                        <a:rPr lang="vi-VN" sz="1800" dirty="0" err="1"/>
                        <a:t>bị</a:t>
                      </a:r>
                      <a:r>
                        <a:rPr lang="vi-VN" sz="1800" dirty="0"/>
                        <a:t> </a:t>
                      </a:r>
                      <a:r>
                        <a:rPr lang="vi-VN" sz="1800" dirty="0" err="1"/>
                        <a:t>bị</a:t>
                      </a:r>
                      <a:r>
                        <a:rPr lang="vi-VN" sz="1800" dirty="0"/>
                        <a:t> </a:t>
                      </a:r>
                      <a:r>
                        <a:rPr lang="vi-VN" sz="1800" dirty="0" err="1"/>
                        <a:t>nhiễm</a:t>
                      </a:r>
                      <a:r>
                        <a:rPr lang="vi-VN" sz="1800" dirty="0"/>
                        <a:t> </a:t>
                      </a:r>
                      <a:r>
                        <a:rPr lang="vi-VN" sz="1800" dirty="0" err="1"/>
                        <a:t>độc</a:t>
                      </a:r>
                      <a:r>
                        <a:rPr lang="vi-VN" sz="1800" dirty="0"/>
                        <a:t>, </a:t>
                      </a:r>
                      <a:r>
                        <a:rPr lang="vi-VN" sz="1800" dirty="0" err="1"/>
                        <a:t>và</a:t>
                      </a:r>
                      <a:r>
                        <a:rPr lang="vi-VN" sz="1800" dirty="0"/>
                        <a:t> </a:t>
                      </a:r>
                      <a:r>
                        <a:rPr lang="vi-VN" sz="1800" dirty="0" err="1"/>
                        <a:t>những</a:t>
                      </a:r>
                      <a:r>
                        <a:rPr lang="vi-VN" sz="1800" dirty="0"/>
                        <a:t> </a:t>
                      </a:r>
                      <a:r>
                        <a:rPr lang="vi-VN" sz="1800" dirty="0" err="1"/>
                        <a:t>kẻ</a:t>
                      </a:r>
                      <a:r>
                        <a:rPr lang="vi-VN" sz="1800" dirty="0"/>
                        <a:t> </a:t>
                      </a:r>
                      <a:r>
                        <a:rPr lang="vi-VN" sz="1800" dirty="0" err="1"/>
                        <a:t>cắp</a:t>
                      </a:r>
                      <a:r>
                        <a:rPr lang="vi-VN" sz="1800" dirty="0"/>
                        <a:t> </a:t>
                      </a:r>
                      <a:r>
                        <a:rPr lang="vi-VN" sz="1800" dirty="0" err="1"/>
                        <a:t>dữ</a:t>
                      </a:r>
                      <a:r>
                        <a:rPr lang="vi-VN" sz="1800" dirty="0"/>
                        <a:t> </a:t>
                      </a:r>
                      <a:r>
                        <a:rPr lang="vi-VN" sz="1800" dirty="0" err="1"/>
                        <a:t>liệu</a:t>
                      </a:r>
                      <a:r>
                        <a:rPr lang="vi-VN" sz="1800" dirty="0"/>
                        <a:t> </a:t>
                      </a:r>
                      <a:r>
                        <a:rPr lang="vi-VN" sz="1800" dirty="0" err="1"/>
                        <a:t>được</a:t>
                      </a:r>
                      <a:r>
                        <a:rPr lang="vi-VN" sz="1800" dirty="0"/>
                        <a:t> coi </a:t>
                      </a:r>
                      <a:r>
                        <a:rPr lang="vi-VN" sz="1800" dirty="0" err="1"/>
                        <a:t>là</a:t>
                      </a:r>
                      <a:r>
                        <a:rPr lang="vi-VN" sz="1800" dirty="0"/>
                        <a:t> </a:t>
                      </a:r>
                      <a:r>
                        <a:rPr lang="vi-VN" sz="1800" dirty="0" err="1"/>
                        <a:t>mối</a:t>
                      </a:r>
                      <a:r>
                        <a:rPr lang="vi-VN" sz="1800" dirty="0"/>
                        <a:t> đe </a:t>
                      </a:r>
                      <a:r>
                        <a:rPr lang="vi-VN" sz="1800" dirty="0" err="1"/>
                        <a:t>dọa</a:t>
                      </a:r>
                      <a:r>
                        <a:rPr lang="vi-VN" sz="1800" dirty="0"/>
                        <a:t> </a:t>
                      </a:r>
                      <a:r>
                        <a:rPr lang="vi-VN" sz="1800" dirty="0" err="1"/>
                        <a:t>lớn</a:t>
                      </a:r>
                      <a:r>
                        <a:rPr lang="vi-VN" sz="1800" dirty="0"/>
                        <a:t> </a:t>
                      </a:r>
                      <a:r>
                        <a:rPr lang="vi-VN" sz="1800" dirty="0" err="1"/>
                        <a:t>nhất</a:t>
                      </a:r>
                      <a:r>
                        <a:rPr lang="vi-VN" sz="1800" dirty="0"/>
                        <a:t> trong năm 2015</a:t>
                      </a:r>
                    </a:p>
                  </a:txBody>
                  <a:tcPr/>
                </a:tc>
                <a:tc>
                  <a:txBody>
                    <a:bodyPr/>
                    <a:lstStyle/>
                    <a:p>
                      <a:r>
                        <a:rPr lang="vi-VN" sz="1800" dirty="0" err="1"/>
                        <a:t>Khoảng</a:t>
                      </a:r>
                      <a:r>
                        <a:rPr lang="vi-VN" sz="1800" dirty="0"/>
                        <a:t> 94,344 </a:t>
                      </a:r>
                      <a:r>
                        <a:rPr lang="vi-VN" sz="1800" dirty="0" err="1"/>
                        <a:t>người</a:t>
                      </a:r>
                      <a:r>
                        <a:rPr lang="vi-VN" sz="1800" dirty="0"/>
                        <a:t> </a:t>
                      </a:r>
                      <a:r>
                        <a:rPr lang="vi-VN" sz="1800" dirty="0" err="1"/>
                        <a:t>dùng</a:t>
                      </a:r>
                      <a:r>
                        <a:rPr lang="vi-VN" sz="1800" dirty="0"/>
                        <a:t> duy </a:t>
                      </a:r>
                      <a:r>
                        <a:rPr lang="vi-VN" sz="1800" dirty="0" err="1"/>
                        <a:t>nhất</a:t>
                      </a:r>
                      <a:r>
                        <a:rPr lang="vi-VN" sz="1800" dirty="0"/>
                        <a:t> </a:t>
                      </a:r>
                      <a:r>
                        <a:rPr lang="vi-VN" sz="1800" dirty="0" err="1"/>
                        <a:t>đã</a:t>
                      </a:r>
                      <a:r>
                        <a:rPr lang="vi-VN" sz="1800" dirty="0"/>
                        <a:t> </a:t>
                      </a:r>
                      <a:r>
                        <a:rPr lang="vi-VN" sz="1800" dirty="0" err="1"/>
                        <a:t>bị</a:t>
                      </a:r>
                      <a:r>
                        <a:rPr lang="vi-VN" sz="1800" dirty="0"/>
                        <a:t> </a:t>
                      </a:r>
                      <a:r>
                        <a:rPr lang="vi-VN" sz="1800" dirty="0" err="1"/>
                        <a:t>tấn</a:t>
                      </a:r>
                      <a:r>
                        <a:rPr lang="vi-VN" sz="1800" dirty="0"/>
                        <a:t> công </a:t>
                      </a:r>
                      <a:r>
                        <a:rPr lang="vi-VN" sz="1800" dirty="0" err="1"/>
                        <a:t>bởi</a:t>
                      </a:r>
                      <a:r>
                        <a:rPr lang="vi-VN" sz="1800" dirty="0"/>
                        <a:t> </a:t>
                      </a:r>
                      <a:r>
                        <a:rPr lang="vi-VN" sz="1800" dirty="0" err="1"/>
                        <a:t>mobile</a:t>
                      </a:r>
                      <a:r>
                        <a:rPr lang="vi-VN" sz="1800" dirty="0"/>
                        <a:t> </a:t>
                      </a:r>
                      <a:r>
                        <a:rPr lang="vi-VN" sz="1800" dirty="0" err="1"/>
                        <a:t>ransonware</a:t>
                      </a:r>
                      <a:r>
                        <a:rPr lang="vi-VN" sz="1800" dirty="0"/>
                        <a:t> </a:t>
                      </a:r>
                      <a:r>
                        <a:rPr lang="vi-VN" sz="1800" dirty="0" err="1"/>
                        <a:t>vào</a:t>
                      </a:r>
                      <a:r>
                        <a:rPr lang="vi-VN" sz="1800" dirty="0"/>
                        <a:t> năm 2015 so </a:t>
                      </a:r>
                      <a:r>
                        <a:rPr lang="vi-VN" sz="1800" dirty="0" err="1"/>
                        <a:t>với</a:t>
                      </a:r>
                      <a:r>
                        <a:rPr lang="vi-VN" sz="1800" dirty="0"/>
                        <a:t> 18,478 </a:t>
                      </a:r>
                      <a:r>
                        <a:rPr lang="vi-VN" sz="1800" dirty="0" err="1"/>
                        <a:t>người</a:t>
                      </a:r>
                      <a:r>
                        <a:rPr lang="vi-VN" sz="1800" dirty="0"/>
                        <a:t> </a:t>
                      </a:r>
                      <a:r>
                        <a:rPr lang="vi-VN" sz="1800" dirty="0" err="1"/>
                        <a:t>dùng</a:t>
                      </a:r>
                      <a:r>
                        <a:rPr lang="vi-VN" sz="1800" dirty="0"/>
                        <a:t> trong năm 2014</a:t>
                      </a:r>
                    </a:p>
                  </a:txBody>
                  <a:tcPr/>
                </a:tc>
                <a:tc>
                  <a:txBody>
                    <a:bodyPr/>
                    <a:lstStyle/>
                    <a:p>
                      <a:r>
                        <a:rPr lang="vi-VN" sz="1800" dirty="0"/>
                        <a:t>Năm 2016 </a:t>
                      </a:r>
                      <a:r>
                        <a:rPr lang="vi-VN" sz="1800" dirty="0" err="1"/>
                        <a:t>có</a:t>
                      </a:r>
                      <a:r>
                        <a:rPr lang="vi-VN" sz="1800" dirty="0"/>
                        <a:t> </a:t>
                      </a:r>
                      <a:r>
                        <a:rPr lang="vi-VN" sz="1800" dirty="0" err="1"/>
                        <a:t>thể</a:t>
                      </a:r>
                      <a:r>
                        <a:rPr lang="vi-VN" sz="1800" dirty="0"/>
                        <a:t> </a:t>
                      </a:r>
                      <a:r>
                        <a:rPr lang="vi-VN" sz="1800" dirty="0" err="1"/>
                        <a:t>sẽ</a:t>
                      </a:r>
                      <a:r>
                        <a:rPr lang="vi-VN" sz="1800" dirty="0"/>
                        <a:t> </a:t>
                      </a:r>
                      <a:r>
                        <a:rPr lang="vi-VN" sz="1800" dirty="0" err="1"/>
                        <a:t>chứng</a:t>
                      </a:r>
                      <a:r>
                        <a:rPr lang="vi-VN" sz="1800" dirty="0"/>
                        <a:t> </a:t>
                      </a:r>
                      <a:r>
                        <a:rPr lang="vi-VN" sz="1800" dirty="0" err="1"/>
                        <a:t>kiến</a:t>
                      </a:r>
                      <a:r>
                        <a:rPr lang="vi-VN" sz="1800" dirty="0"/>
                        <a:t> </a:t>
                      </a:r>
                      <a:r>
                        <a:rPr lang="vi-VN" sz="1800" dirty="0" err="1"/>
                        <a:t>sự</a:t>
                      </a:r>
                      <a:r>
                        <a:rPr lang="vi-VN" sz="1800" dirty="0"/>
                        <a:t> gia tăng </a:t>
                      </a:r>
                      <a:r>
                        <a:rPr lang="vi-VN" sz="1800" dirty="0" err="1"/>
                        <a:t>về</a:t>
                      </a:r>
                      <a:r>
                        <a:rPr lang="vi-VN" sz="1800" dirty="0"/>
                        <a:t> </a:t>
                      </a:r>
                      <a:r>
                        <a:rPr lang="vi-VN" sz="1800" dirty="0" err="1"/>
                        <a:t>mức</a:t>
                      </a:r>
                      <a:r>
                        <a:rPr lang="vi-VN" sz="1800" dirty="0"/>
                        <a:t> </a:t>
                      </a:r>
                      <a:r>
                        <a:rPr lang="vi-VN" sz="1800" dirty="0" err="1"/>
                        <a:t>độ</a:t>
                      </a:r>
                      <a:r>
                        <a:rPr lang="vi-VN" sz="1800" dirty="0"/>
                        <a:t> </a:t>
                      </a:r>
                      <a:r>
                        <a:rPr lang="vi-VN" sz="1800" dirty="0" err="1"/>
                        <a:t>phức</a:t>
                      </a:r>
                      <a:r>
                        <a:rPr lang="vi-VN" sz="1800" dirty="0"/>
                        <a:t> </a:t>
                      </a:r>
                      <a:r>
                        <a:rPr lang="vi-VN" sz="1800" dirty="0" err="1"/>
                        <a:t>tạp</a:t>
                      </a:r>
                      <a:r>
                        <a:rPr lang="vi-VN" sz="1800" dirty="0"/>
                        <a:t> </a:t>
                      </a:r>
                      <a:r>
                        <a:rPr lang="vi-VN" sz="1800" dirty="0" err="1"/>
                        <a:t>của</a:t>
                      </a:r>
                      <a:r>
                        <a:rPr lang="vi-VN" sz="1800" dirty="0"/>
                        <a:t> </a:t>
                      </a:r>
                      <a:r>
                        <a:rPr lang="vi-VN" sz="1800" dirty="0" err="1"/>
                        <a:t>phần</a:t>
                      </a:r>
                      <a:r>
                        <a:rPr lang="vi-VN" sz="1800" dirty="0"/>
                        <a:t> </a:t>
                      </a:r>
                      <a:r>
                        <a:rPr lang="vi-VN" sz="1800" dirty="0" err="1"/>
                        <a:t>mềm</a:t>
                      </a:r>
                      <a:r>
                        <a:rPr lang="vi-VN" sz="1800" dirty="0"/>
                        <a:t> </a:t>
                      </a:r>
                      <a:r>
                        <a:rPr lang="vi-VN" sz="1800" dirty="0" err="1"/>
                        <a:t>độc</a:t>
                      </a:r>
                      <a:r>
                        <a:rPr lang="vi-VN" sz="1800" dirty="0"/>
                        <a:t> </a:t>
                      </a:r>
                      <a:r>
                        <a:rPr lang="vi-VN" sz="1800" dirty="0" err="1"/>
                        <a:t>hại</a:t>
                      </a:r>
                      <a:r>
                        <a:rPr lang="vi-VN" sz="1800" dirty="0"/>
                        <a:t> </a:t>
                      </a:r>
                      <a:r>
                        <a:rPr lang="vi-VN" sz="1800" dirty="0" err="1"/>
                        <a:t>và</a:t>
                      </a:r>
                      <a:r>
                        <a:rPr lang="vi-VN" sz="1800" dirty="0"/>
                        <a:t> </a:t>
                      </a:r>
                      <a:r>
                        <a:rPr lang="vi-VN" sz="1800" dirty="0" err="1"/>
                        <a:t>các</a:t>
                      </a:r>
                      <a:r>
                        <a:rPr lang="vi-VN" sz="1800" dirty="0"/>
                        <a:t> </a:t>
                      </a:r>
                      <a:r>
                        <a:rPr lang="vi-VN" sz="1800" dirty="0" err="1"/>
                        <a:t>sửa</a:t>
                      </a:r>
                      <a:r>
                        <a:rPr lang="vi-VN" sz="1800" dirty="0"/>
                        <a:t> </a:t>
                      </a:r>
                      <a:r>
                        <a:rPr lang="vi-VN" sz="1800" dirty="0" err="1"/>
                        <a:t>đổi</a:t>
                      </a:r>
                      <a:r>
                        <a:rPr lang="vi-VN" sz="1800" dirty="0"/>
                        <a:t> </a:t>
                      </a:r>
                      <a:r>
                        <a:rPr lang="vi-VN" sz="1800" dirty="0" err="1"/>
                        <a:t>của</a:t>
                      </a:r>
                      <a:r>
                        <a:rPr lang="vi-VN" sz="1800" dirty="0"/>
                        <a:t> </a:t>
                      </a:r>
                      <a:r>
                        <a:rPr lang="vi-VN" sz="1800" dirty="0" err="1"/>
                        <a:t>nó</a:t>
                      </a:r>
                      <a:r>
                        <a:rPr lang="vi-VN" sz="1800" dirty="0"/>
                        <a:t>, </a:t>
                      </a:r>
                      <a:r>
                        <a:rPr lang="vi-VN" sz="1800" dirty="0" err="1"/>
                        <a:t>với</a:t>
                      </a:r>
                      <a:r>
                        <a:rPr lang="vi-VN" sz="1800" dirty="0"/>
                        <a:t> </a:t>
                      </a:r>
                      <a:r>
                        <a:rPr lang="vi-VN" sz="1800" dirty="0" err="1"/>
                        <a:t>nhiều</a:t>
                      </a:r>
                      <a:r>
                        <a:rPr lang="vi-VN" sz="1800" dirty="0"/>
                        <a:t> nơi </a:t>
                      </a:r>
                      <a:r>
                        <a:rPr lang="vi-VN" sz="1800" dirty="0" err="1"/>
                        <a:t>bị</a:t>
                      </a:r>
                      <a:r>
                        <a:rPr lang="vi-VN" sz="1800" dirty="0"/>
                        <a:t> </a:t>
                      </a:r>
                      <a:r>
                        <a:rPr lang="vi-VN" sz="1800" dirty="0" err="1"/>
                        <a:t>ngắm</a:t>
                      </a:r>
                      <a:r>
                        <a:rPr lang="vi-VN" sz="1800" dirty="0"/>
                        <a:t> </a:t>
                      </a:r>
                      <a:r>
                        <a:rPr lang="vi-VN" sz="1800" dirty="0" err="1"/>
                        <a:t>đến</a:t>
                      </a:r>
                      <a:r>
                        <a:rPr lang="vi-VN" sz="1800" dirty="0"/>
                        <a:t> hơn</a:t>
                      </a:r>
                    </a:p>
                  </a:txBody>
                  <a:tcPr/>
                </a:tc>
                <a:extLst>
                  <a:ext uri="{0D108BD9-81ED-4DB2-BD59-A6C34878D82A}">
                    <a16:rowId xmlns:a16="http://schemas.microsoft.com/office/drawing/2014/main" val="203307913"/>
                  </a:ext>
                </a:extLst>
              </a:tr>
            </a:tbl>
          </a:graphicData>
        </a:graphic>
      </p:graphicFrame>
      <p:sp>
        <p:nvSpPr>
          <p:cNvPr id="35" name="Slide Number Placeholder 3">
            <a:extLst>
              <a:ext uri="{FF2B5EF4-FFF2-40B4-BE49-F238E27FC236}">
                <a16:creationId xmlns:a16="http://schemas.microsoft.com/office/drawing/2014/main" id="{CCAAFFD8-225E-917A-1181-0D335463D706}"/>
              </a:ext>
            </a:extLst>
          </p:cNvPr>
          <p:cNvSpPr>
            <a:spLocks noGrp="1"/>
          </p:cNvSpPr>
          <p:nvPr>
            <p:ph type="sldNum" sz="quarter" idx="12"/>
          </p:nvPr>
        </p:nvSpPr>
        <p:spPr>
          <a:xfrm>
            <a:off x="11376588" y="6237312"/>
            <a:ext cx="815413" cy="617488"/>
          </a:xfrm>
        </p:spPr>
        <p:txBody>
          <a:bodyPr/>
          <a:lstStyle/>
          <a:p>
            <a:fld id="{3E15BD7C-E074-4D4A-84C3-500EE5B9C190}" type="slidenum">
              <a:rPr lang="ru-RU" smtClean="0"/>
              <a:pPr/>
              <a:t>5</a:t>
            </a:fld>
            <a:endParaRPr lang="ru-RU" dirty="0"/>
          </a:p>
        </p:txBody>
      </p:sp>
      <p:pic>
        <p:nvPicPr>
          <p:cNvPr id="5" name="Picture 4">
            <a:extLst>
              <a:ext uri="{FF2B5EF4-FFF2-40B4-BE49-F238E27FC236}">
                <a16:creationId xmlns:a16="http://schemas.microsoft.com/office/drawing/2014/main" id="{4A8F79A0-258A-D0AB-9F50-6159104B8019}"/>
              </a:ext>
            </a:extLst>
          </p:cNvPr>
          <p:cNvPicPr>
            <a:picLocks noChangeAspect="1"/>
          </p:cNvPicPr>
          <p:nvPr/>
        </p:nvPicPr>
        <p:blipFill>
          <a:blip r:embed="rId3"/>
          <a:stretch>
            <a:fillRect/>
          </a:stretch>
        </p:blipFill>
        <p:spPr>
          <a:xfrm>
            <a:off x="7357340" y="2666752"/>
            <a:ext cx="3962463" cy="1371848"/>
          </a:xfrm>
          <a:prstGeom prst="rect">
            <a:avLst/>
          </a:prstGeom>
        </p:spPr>
      </p:pic>
      <p:pic>
        <p:nvPicPr>
          <p:cNvPr id="9" name="Picture 8">
            <a:extLst>
              <a:ext uri="{FF2B5EF4-FFF2-40B4-BE49-F238E27FC236}">
                <a16:creationId xmlns:a16="http://schemas.microsoft.com/office/drawing/2014/main" id="{D4DC7BB3-7D1A-37A3-CC4E-40FE50AB162B}"/>
              </a:ext>
            </a:extLst>
          </p:cNvPr>
          <p:cNvPicPr>
            <a:picLocks noChangeAspect="1"/>
          </p:cNvPicPr>
          <p:nvPr/>
        </p:nvPicPr>
        <p:blipFill>
          <a:blip r:embed="rId4"/>
          <a:stretch>
            <a:fillRect/>
          </a:stretch>
        </p:blipFill>
        <p:spPr>
          <a:xfrm>
            <a:off x="982523" y="2952903"/>
            <a:ext cx="785808" cy="980315"/>
          </a:xfrm>
          <a:prstGeom prst="rect">
            <a:avLst/>
          </a:prstGeom>
        </p:spPr>
      </p:pic>
      <p:pic>
        <p:nvPicPr>
          <p:cNvPr id="11" name="Picture 10">
            <a:extLst>
              <a:ext uri="{FF2B5EF4-FFF2-40B4-BE49-F238E27FC236}">
                <a16:creationId xmlns:a16="http://schemas.microsoft.com/office/drawing/2014/main" id="{19E014D9-5754-F65F-2782-FB24457CA088}"/>
              </a:ext>
            </a:extLst>
          </p:cNvPr>
          <p:cNvPicPr>
            <a:picLocks noChangeAspect="1"/>
          </p:cNvPicPr>
          <p:nvPr/>
        </p:nvPicPr>
        <p:blipFill>
          <a:blip r:embed="rId5"/>
          <a:stretch>
            <a:fillRect/>
          </a:stretch>
        </p:blipFill>
        <p:spPr>
          <a:xfrm>
            <a:off x="3278408" y="3029744"/>
            <a:ext cx="714375" cy="903474"/>
          </a:xfrm>
          <a:prstGeom prst="rect">
            <a:avLst/>
          </a:prstGeom>
        </p:spPr>
      </p:pic>
      <p:pic>
        <p:nvPicPr>
          <p:cNvPr id="13" name="Picture 12">
            <a:extLst>
              <a:ext uri="{FF2B5EF4-FFF2-40B4-BE49-F238E27FC236}">
                <a16:creationId xmlns:a16="http://schemas.microsoft.com/office/drawing/2014/main" id="{B9A6EB47-5BCC-A57B-2F2E-FFF549B2E9E0}"/>
              </a:ext>
            </a:extLst>
          </p:cNvPr>
          <p:cNvPicPr>
            <a:picLocks noChangeAspect="1"/>
          </p:cNvPicPr>
          <p:nvPr/>
        </p:nvPicPr>
        <p:blipFill>
          <a:blip r:embed="rId6"/>
          <a:stretch>
            <a:fillRect/>
          </a:stretch>
        </p:blipFill>
        <p:spPr>
          <a:xfrm>
            <a:off x="5795136" y="2911257"/>
            <a:ext cx="975630" cy="1035485"/>
          </a:xfrm>
          <a:prstGeom prst="rect">
            <a:avLst/>
          </a:prstGeom>
        </p:spPr>
      </p:pic>
    </p:spTree>
    <p:extLst>
      <p:ext uri="{BB962C8B-B14F-4D97-AF65-F5344CB8AC3E}">
        <p14:creationId xmlns:p14="http://schemas.microsoft.com/office/powerpoint/2010/main" val="2968684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C2BB77E-E704-459E-B238-C550CDA12C38}"/>
              </a:ext>
            </a:extLst>
          </p:cNvPr>
          <p:cNvGraphicFramePr>
            <a:graphicFrameLocks noGrp="1"/>
          </p:cNvGraphicFramePr>
          <p:nvPr>
            <p:ph sz="quarter" idx="13"/>
            <p:extLst>
              <p:ext uri="{D42A27DB-BD31-4B8C-83A1-F6EECF244321}">
                <p14:modId xmlns:p14="http://schemas.microsoft.com/office/powerpoint/2010/main" val="3459115742"/>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4156D30E-90A1-79C6-342D-1FE03A27D166}"/>
              </a:ext>
            </a:extLst>
          </p:cNvPr>
          <p:cNvSpPr>
            <a:spLocks noGrp="1"/>
          </p:cNvSpPr>
          <p:nvPr>
            <p:ph type="title"/>
          </p:nvPr>
        </p:nvSpPr>
        <p:spPr/>
        <p:txBody>
          <a:bodyPr/>
          <a:lstStyle/>
          <a:p>
            <a:r>
              <a:rPr lang="vi-VN"/>
              <a:t>Phân tích dữ liệu nhà cung cấp dịch vụ</a:t>
            </a:r>
            <a:r>
              <a:rPr lang="en-US"/>
              <a:t> (Tiếp)</a:t>
            </a:r>
            <a:endParaRPr lang="vi-VN"/>
          </a:p>
        </p:txBody>
      </p:sp>
      <p:sp>
        <p:nvSpPr>
          <p:cNvPr id="4" name="Slide Number Placeholder 3">
            <a:extLst>
              <a:ext uri="{FF2B5EF4-FFF2-40B4-BE49-F238E27FC236}">
                <a16:creationId xmlns:a16="http://schemas.microsoft.com/office/drawing/2014/main" id="{DF620A43-5257-1816-C300-2F3388360C57}"/>
              </a:ext>
            </a:extLst>
          </p:cNvPr>
          <p:cNvSpPr>
            <a:spLocks noGrp="1"/>
          </p:cNvSpPr>
          <p:nvPr>
            <p:ph type="sldNum" sz="quarter" idx="12"/>
          </p:nvPr>
        </p:nvSpPr>
        <p:spPr/>
        <p:txBody>
          <a:bodyPr/>
          <a:lstStyle/>
          <a:p>
            <a:fld id="{3E15BD7C-E074-4D4A-84C3-500EE5B9C190}" type="slidenum">
              <a:rPr lang="ru-RU" smtClean="0"/>
              <a:pPr/>
              <a:t>50</a:t>
            </a:fld>
            <a:endParaRPr lang="ru-RU" dirty="0"/>
          </a:p>
        </p:txBody>
      </p:sp>
    </p:spTree>
    <p:extLst>
      <p:ext uri="{BB962C8B-B14F-4D97-AF65-F5344CB8AC3E}">
        <p14:creationId xmlns:p14="http://schemas.microsoft.com/office/powerpoint/2010/main" val="33061454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031506-5E07-8F90-01E3-F51890BE5860}"/>
              </a:ext>
            </a:extLst>
          </p:cNvPr>
          <p:cNvSpPr>
            <a:spLocks noGrp="1"/>
          </p:cNvSpPr>
          <p:nvPr>
            <p:ph sz="quarter" idx="13"/>
          </p:nvPr>
        </p:nvSpPr>
        <p:spPr>
          <a:xfrm>
            <a:off x="0" y="685800"/>
            <a:ext cx="8153400" cy="6172200"/>
          </a:xfrm>
        </p:spPr>
        <p:txBody>
          <a:bodyPr>
            <a:normAutofit fontScale="70000" lnSpcReduction="20000"/>
          </a:bodyPr>
          <a:lstStyle/>
          <a:p>
            <a:pPr marL="742950" indent="-742950">
              <a:buFont typeface="+mj-lt"/>
              <a:buAutoNum type="arabicPeriod"/>
            </a:pPr>
            <a:r>
              <a:rPr lang="vi-VN" dirty="0"/>
              <a:t>Số điện thoại người đăng kí </a:t>
            </a:r>
          </a:p>
          <a:p>
            <a:pPr marL="742950" indent="-742950">
              <a:buFont typeface="+mj-lt"/>
              <a:buAutoNum type="arabicPeriod"/>
            </a:pPr>
            <a:r>
              <a:rPr lang="vi-VN" dirty="0"/>
              <a:t>Số điện thoại người nhận cuộc gọi</a:t>
            </a:r>
          </a:p>
          <a:p>
            <a:pPr marL="742950" indent="-742950">
              <a:buFont typeface="+mj-lt"/>
              <a:buAutoNum type="arabicPeriod"/>
            </a:pPr>
            <a:r>
              <a:rPr lang="vi-VN" dirty="0"/>
              <a:t>Thời gian bắt đầu và thời gian kết thúc cuộc gọi</a:t>
            </a:r>
          </a:p>
          <a:p>
            <a:pPr marL="742950" indent="-742950">
              <a:buFont typeface="+mj-lt"/>
              <a:buAutoNum type="arabicPeriod"/>
            </a:pPr>
            <a:r>
              <a:rPr lang="vi-VN" dirty="0"/>
              <a:t>Thời lượng cuộc gọi</a:t>
            </a:r>
          </a:p>
          <a:p>
            <a:pPr marL="742950" indent="-742950">
              <a:buFont typeface="+mj-lt"/>
              <a:buAutoNum type="arabicPeriod"/>
            </a:pPr>
            <a:r>
              <a:rPr lang="vi-VN" dirty="0"/>
              <a:t>Số điện thoại thanh toán cước phí cuộc gọi</a:t>
            </a:r>
          </a:p>
          <a:p>
            <a:pPr marL="742950" indent="-742950">
              <a:buFont typeface="+mj-lt"/>
              <a:buAutoNum type="arabicPeriod"/>
            </a:pPr>
            <a:r>
              <a:rPr lang="vi-VN" dirty="0"/>
              <a:t>Nhận dạng được tổng đài cuộc gọi hoặc thiết bị điện thoại sử dụng</a:t>
            </a:r>
          </a:p>
          <a:p>
            <a:pPr marL="742950" indent="-742950">
              <a:buFont typeface="+mj-lt"/>
              <a:buAutoNum type="arabicPeriod"/>
            </a:pPr>
            <a:r>
              <a:rPr lang="vi-VN" dirty="0"/>
              <a:t>Vị trí cuộc gọi</a:t>
            </a:r>
          </a:p>
          <a:p>
            <a:pPr marL="742950" indent="-742950">
              <a:buFont typeface="+mj-lt"/>
              <a:buAutoNum type="arabicPeriod"/>
            </a:pPr>
            <a:r>
              <a:rPr lang="vi-VN" dirty="0"/>
              <a:t>Lộ trình cuộc gọi</a:t>
            </a:r>
          </a:p>
          <a:p>
            <a:pPr marL="742950" indent="-742950">
              <a:buFont typeface="+mj-lt"/>
              <a:buAutoNum type="arabicPeriod"/>
            </a:pPr>
            <a:r>
              <a:rPr lang="vi-VN" dirty="0"/>
              <a:t>Tuyến đường của cuộc gọi rời khỏi</a:t>
            </a:r>
          </a:p>
          <a:p>
            <a:pPr marL="742950" indent="-742950">
              <a:buFont typeface="+mj-lt"/>
              <a:buAutoNum type="arabicPeriod"/>
            </a:pPr>
            <a:r>
              <a:rPr lang="vi-VN" dirty="0"/>
              <a:t>Loại cuộc gọi, tin nhắn</a:t>
            </a:r>
          </a:p>
        </p:txBody>
      </p:sp>
      <p:sp>
        <p:nvSpPr>
          <p:cNvPr id="3" name="Title 2">
            <a:extLst>
              <a:ext uri="{FF2B5EF4-FFF2-40B4-BE49-F238E27FC236}">
                <a16:creationId xmlns:a16="http://schemas.microsoft.com/office/drawing/2014/main" id="{7A0C3824-CA65-B48A-AE9A-4B61E9722C39}"/>
              </a:ext>
            </a:extLst>
          </p:cNvPr>
          <p:cNvSpPr>
            <a:spLocks noGrp="1"/>
          </p:cNvSpPr>
          <p:nvPr>
            <p:ph type="title"/>
          </p:nvPr>
        </p:nvSpPr>
        <p:spPr/>
        <p:txBody>
          <a:bodyPr/>
          <a:lstStyle/>
          <a:p>
            <a:r>
              <a:rPr lang="vi-VN"/>
              <a:t>Nội dung của </a:t>
            </a:r>
            <a:r>
              <a:rPr lang="en-US"/>
              <a:t>CDR</a:t>
            </a:r>
            <a:endParaRPr lang="vi-VN"/>
          </a:p>
        </p:txBody>
      </p:sp>
      <p:sp>
        <p:nvSpPr>
          <p:cNvPr id="4" name="Slide Number Placeholder 3">
            <a:extLst>
              <a:ext uri="{FF2B5EF4-FFF2-40B4-BE49-F238E27FC236}">
                <a16:creationId xmlns:a16="http://schemas.microsoft.com/office/drawing/2014/main" id="{E8BA85F7-6F92-C191-DA30-324FFC79BBB9}"/>
              </a:ext>
            </a:extLst>
          </p:cNvPr>
          <p:cNvSpPr>
            <a:spLocks noGrp="1"/>
          </p:cNvSpPr>
          <p:nvPr>
            <p:ph type="sldNum" sz="quarter" idx="12"/>
          </p:nvPr>
        </p:nvSpPr>
        <p:spPr/>
        <p:txBody>
          <a:bodyPr/>
          <a:lstStyle/>
          <a:p>
            <a:fld id="{3E15BD7C-E074-4D4A-84C3-500EE5B9C190}" type="slidenum">
              <a:rPr lang="ru-RU" smtClean="0"/>
              <a:pPr/>
              <a:t>51</a:t>
            </a:fld>
            <a:endParaRPr lang="ru-RU" dirty="0"/>
          </a:p>
        </p:txBody>
      </p:sp>
      <p:pic>
        <p:nvPicPr>
          <p:cNvPr id="6" name="Picture 5">
            <a:extLst>
              <a:ext uri="{FF2B5EF4-FFF2-40B4-BE49-F238E27FC236}">
                <a16:creationId xmlns:a16="http://schemas.microsoft.com/office/drawing/2014/main" id="{9971C388-5A68-25A4-F6CA-01643BCB6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762000"/>
            <a:ext cx="4038600" cy="5334000"/>
          </a:xfrm>
          <a:prstGeom prst="rect">
            <a:avLst/>
          </a:prstGeom>
        </p:spPr>
      </p:pic>
    </p:spTree>
    <p:extLst>
      <p:ext uri="{BB962C8B-B14F-4D97-AF65-F5344CB8AC3E}">
        <p14:creationId xmlns:p14="http://schemas.microsoft.com/office/powerpoint/2010/main" val="1684128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308C8-B014-F98D-28AD-68A0D9CCB9D5}"/>
              </a:ext>
            </a:extLst>
          </p:cNvPr>
          <p:cNvSpPr>
            <a:spLocks noGrp="1"/>
          </p:cNvSpPr>
          <p:nvPr>
            <p:ph type="title"/>
          </p:nvPr>
        </p:nvSpPr>
        <p:spPr/>
        <p:txBody>
          <a:bodyPr/>
          <a:lstStyle/>
          <a:p>
            <a:r>
              <a:rPr lang="vi-VN" dirty="0">
                <a:latin typeface="+mj-lt"/>
              </a:rPr>
              <a:t>Mẫu TỆP nhật kí cuộc gọi CDR </a:t>
            </a:r>
          </a:p>
        </p:txBody>
      </p:sp>
      <p:sp>
        <p:nvSpPr>
          <p:cNvPr id="4" name="Slide Number Placeholder 3">
            <a:extLst>
              <a:ext uri="{FF2B5EF4-FFF2-40B4-BE49-F238E27FC236}">
                <a16:creationId xmlns:a16="http://schemas.microsoft.com/office/drawing/2014/main" id="{AF0C4BAD-CFDE-0EC1-48CF-54B1E6F08354}"/>
              </a:ext>
            </a:extLst>
          </p:cNvPr>
          <p:cNvSpPr>
            <a:spLocks noGrp="1"/>
          </p:cNvSpPr>
          <p:nvPr>
            <p:ph type="sldNum" sz="quarter" idx="12"/>
          </p:nvPr>
        </p:nvSpPr>
        <p:spPr/>
        <p:txBody>
          <a:bodyPr/>
          <a:lstStyle/>
          <a:p>
            <a:fld id="{3E15BD7C-E074-4D4A-84C3-500EE5B9C190}" type="slidenum">
              <a:rPr lang="ru-RU" smtClean="0"/>
              <a:pPr/>
              <a:t>52</a:t>
            </a:fld>
            <a:endParaRPr lang="ru-RU" dirty="0"/>
          </a:p>
        </p:txBody>
      </p:sp>
      <p:pic>
        <p:nvPicPr>
          <p:cNvPr id="5" name="Content Placeholder 4">
            <a:extLst>
              <a:ext uri="{FF2B5EF4-FFF2-40B4-BE49-F238E27FC236}">
                <a16:creationId xmlns:a16="http://schemas.microsoft.com/office/drawing/2014/main" id="{E411E98C-F22D-7F25-6BC4-E091FE16A16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49944" y="685800"/>
            <a:ext cx="10092111" cy="6172200"/>
          </a:xfrm>
        </p:spPr>
      </p:pic>
    </p:spTree>
    <p:extLst>
      <p:ext uri="{BB962C8B-B14F-4D97-AF65-F5344CB8AC3E}">
        <p14:creationId xmlns:p14="http://schemas.microsoft.com/office/powerpoint/2010/main" val="37063152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3E8A8-FEB6-6BE8-B575-D2995948973B}"/>
              </a:ext>
            </a:extLst>
          </p:cNvPr>
          <p:cNvSpPr>
            <a:spLocks noGrp="1"/>
          </p:cNvSpPr>
          <p:nvPr>
            <p:ph sz="quarter" idx="13"/>
          </p:nvPr>
        </p:nvSpPr>
        <p:spPr>
          <a:xfrm>
            <a:off x="0" y="685800"/>
            <a:ext cx="6248400" cy="6169000"/>
          </a:xfrm>
        </p:spPr>
        <p:txBody>
          <a:bodyPr>
            <a:normAutofit/>
          </a:bodyPr>
          <a:lstStyle/>
          <a:p>
            <a:r>
              <a:rPr lang="vi-VN" sz="2800" dirty="0">
                <a:solidFill>
                  <a:srgbClr val="C00000"/>
                </a:solidFill>
              </a:rPr>
              <a:t>Sim</a:t>
            </a:r>
            <a:r>
              <a:rPr lang="vi-VN" sz="2800" dirty="0"/>
              <a:t> là một thành phần có thể tháo rời chứa thông tin cần thiết về </a:t>
            </a:r>
            <a:r>
              <a:rPr lang="vi-VN" sz="2800" dirty="0">
                <a:solidFill>
                  <a:srgbClr val="C00000"/>
                </a:solidFill>
              </a:rPr>
              <a:t>người đăng ký</a:t>
            </a:r>
          </a:p>
          <a:p>
            <a:r>
              <a:rPr lang="vi-VN" sz="2800" dirty="0"/>
              <a:t>Nó có một </a:t>
            </a:r>
            <a:r>
              <a:rPr lang="vi-VN" sz="2800" dirty="0">
                <a:solidFill>
                  <a:srgbClr val="C00000"/>
                </a:solidFill>
              </a:rPr>
              <a:t>bộ nhớ </a:t>
            </a:r>
          </a:p>
          <a:p>
            <a:r>
              <a:rPr lang="vi-VN" sz="2800" dirty="0"/>
              <a:t>Hệ thống tệp SIM nằm trong bộ nhớ không thay đổi</a:t>
            </a:r>
          </a:p>
          <a:p>
            <a:r>
              <a:rPr lang="vi-VN" sz="2800" dirty="0"/>
              <a:t>Chức năng chính của SIM yêu cầu xác thực người dùng để có </a:t>
            </a:r>
            <a:r>
              <a:rPr lang="vi-VN" sz="2800" dirty="0">
                <a:solidFill>
                  <a:srgbClr val="C00000"/>
                </a:solidFill>
              </a:rPr>
              <a:t>quyền truy cập vào dịch vụ đã đăng ký</a:t>
            </a:r>
          </a:p>
        </p:txBody>
      </p:sp>
      <p:sp>
        <p:nvSpPr>
          <p:cNvPr id="3" name="Title 2">
            <a:extLst>
              <a:ext uri="{FF2B5EF4-FFF2-40B4-BE49-F238E27FC236}">
                <a16:creationId xmlns:a16="http://schemas.microsoft.com/office/drawing/2014/main" id="{EB0ED54F-03E1-3368-5D0C-EC83E68B7356}"/>
              </a:ext>
            </a:extLst>
          </p:cNvPr>
          <p:cNvSpPr>
            <a:spLocks noGrp="1"/>
          </p:cNvSpPr>
          <p:nvPr>
            <p:ph type="title"/>
          </p:nvPr>
        </p:nvSpPr>
        <p:spPr/>
        <p:txBody>
          <a:bodyPr/>
          <a:lstStyle/>
          <a:p>
            <a:r>
              <a:rPr lang="vi-VN"/>
              <a:t>Mô-đun nhận dạng người đăng ký (SIM)</a:t>
            </a:r>
          </a:p>
        </p:txBody>
      </p:sp>
      <p:sp>
        <p:nvSpPr>
          <p:cNvPr id="4" name="Slide Number Placeholder 3">
            <a:extLst>
              <a:ext uri="{FF2B5EF4-FFF2-40B4-BE49-F238E27FC236}">
                <a16:creationId xmlns:a16="http://schemas.microsoft.com/office/drawing/2014/main" id="{2C1583F9-7167-C535-560A-50B1B49DCCAD}"/>
              </a:ext>
            </a:extLst>
          </p:cNvPr>
          <p:cNvSpPr>
            <a:spLocks noGrp="1"/>
          </p:cNvSpPr>
          <p:nvPr>
            <p:ph type="sldNum" sz="quarter" idx="12"/>
          </p:nvPr>
        </p:nvSpPr>
        <p:spPr/>
        <p:txBody>
          <a:bodyPr/>
          <a:lstStyle/>
          <a:p>
            <a:fld id="{3E15BD7C-E074-4D4A-84C3-500EE5B9C190}" type="slidenum">
              <a:rPr lang="ru-RU" smtClean="0"/>
              <a:pPr/>
              <a:t>53</a:t>
            </a:fld>
            <a:endParaRPr lang="ru-RU" dirty="0"/>
          </a:p>
        </p:txBody>
      </p:sp>
      <p:pic>
        <p:nvPicPr>
          <p:cNvPr id="5" name="Picture 4">
            <a:extLst>
              <a:ext uri="{FF2B5EF4-FFF2-40B4-BE49-F238E27FC236}">
                <a16:creationId xmlns:a16="http://schemas.microsoft.com/office/drawing/2014/main" id="{C34C7132-B5F4-B7D8-4E67-170B209D6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807808"/>
            <a:ext cx="5225849" cy="5334000"/>
          </a:xfrm>
          <a:prstGeom prst="rect">
            <a:avLst/>
          </a:prstGeom>
        </p:spPr>
      </p:pic>
    </p:spTree>
    <p:extLst>
      <p:ext uri="{BB962C8B-B14F-4D97-AF65-F5344CB8AC3E}">
        <p14:creationId xmlns:p14="http://schemas.microsoft.com/office/powerpoint/2010/main" val="2964807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C95F5-EE3C-475E-62A8-5549C2696E92}"/>
              </a:ext>
            </a:extLst>
          </p:cNvPr>
          <p:cNvSpPr>
            <a:spLocks noGrp="1"/>
          </p:cNvSpPr>
          <p:nvPr>
            <p:ph type="title"/>
          </p:nvPr>
        </p:nvSpPr>
        <p:spPr/>
        <p:txBody>
          <a:bodyPr/>
          <a:lstStyle/>
          <a:p>
            <a:r>
              <a:rPr lang="vi-VN" dirty="0"/>
              <a:t>Hệ thống thẻ SIM</a:t>
            </a:r>
          </a:p>
        </p:txBody>
      </p:sp>
      <p:sp>
        <p:nvSpPr>
          <p:cNvPr id="4" name="Slide Number Placeholder 3">
            <a:extLst>
              <a:ext uri="{FF2B5EF4-FFF2-40B4-BE49-F238E27FC236}">
                <a16:creationId xmlns:a16="http://schemas.microsoft.com/office/drawing/2014/main" id="{7D23D88A-AC40-4F27-ADD2-E896E5A68919}"/>
              </a:ext>
            </a:extLst>
          </p:cNvPr>
          <p:cNvSpPr>
            <a:spLocks noGrp="1"/>
          </p:cNvSpPr>
          <p:nvPr>
            <p:ph type="sldNum" sz="quarter" idx="12"/>
          </p:nvPr>
        </p:nvSpPr>
        <p:spPr/>
        <p:txBody>
          <a:bodyPr/>
          <a:lstStyle/>
          <a:p>
            <a:fld id="{3E15BD7C-E074-4D4A-84C3-500EE5B9C190}" type="slidenum">
              <a:rPr lang="ru-RU" smtClean="0"/>
              <a:pPr/>
              <a:t>54</a:t>
            </a:fld>
            <a:endParaRPr lang="ru-RU" dirty="0"/>
          </a:p>
        </p:txBody>
      </p:sp>
      <p:sp>
        <p:nvSpPr>
          <p:cNvPr id="6" name="TextBox 5">
            <a:extLst>
              <a:ext uri="{FF2B5EF4-FFF2-40B4-BE49-F238E27FC236}">
                <a16:creationId xmlns:a16="http://schemas.microsoft.com/office/drawing/2014/main" id="{A67C8B5E-5070-8207-E435-E403C1FA1FCD}"/>
              </a:ext>
            </a:extLst>
          </p:cNvPr>
          <p:cNvSpPr txBox="1"/>
          <p:nvPr/>
        </p:nvSpPr>
        <p:spPr>
          <a:xfrm>
            <a:off x="320530" y="5564500"/>
            <a:ext cx="3249637" cy="1107996"/>
          </a:xfrm>
          <a:prstGeom prst="rect">
            <a:avLst/>
          </a:prstGeom>
          <a:noFill/>
        </p:spPr>
        <p:txBody>
          <a:bodyPr wrap="square" rtlCol="0">
            <a:spAutoFit/>
          </a:bodyPr>
          <a:lstStyle/>
          <a:p>
            <a:r>
              <a:rPr lang="en-US" sz="2200" b="1" dirty="0">
                <a:solidFill>
                  <a:srgbClr val="C00000"/>
                </a:solidFill>
                <a:latin typeface="Tahoma" panose="020B0604030504040204" pitchFamily="34" charset="0"/>
                <a:ea typeface="Tahoma" panose="020B0604030504040204" pitchFamily="34" charset="0"/>
                <a:cs typeface="Tahoma" panose="020B0604030504040204" pitchFamily="34" charset="0"/>
              </a:rPr>
              <a:t>MF</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tệp</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master</a:t>
            </a:r>
          </a:p>
          <a:p>
            <a:r>
              <a:rPr lang="en-US" sz="2200" b="1" dirty="0">
                <a:solidFill>
                  <a:srgbClr val="C00000"/>
                </a:solidFill>
                <a:latin typeface="Tahoma" panose="020B0604030504040204" pitchFamily="34" charset="0"/>
                <a:ea typeface="Tahoma" panose="020B0604030504040204" pitchFamily="34" charset="0"/>
                <a:cs typeface="Tahoma" panose="020B0604030504040204" pitchFamily="34" charset="0"/>
              </a:rPr>
              <a:t>DF</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tệp</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chuyên</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dụng</a:t>
            </a:r>
            <a:endPar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US" sz="2200" b="1" dirty="0">
                <a:solidFill>
                  <a:srgbClr val="C00000"/>
                </a:solidFill>
                <a:latin typeface="Tahoma" panose="020B0604030504040204" pitchFamily="34" charset="0"/>
                <a:ea typeface="Tahoma" panose="020B0604030504040204" pitchFamily="34" charset="0"/>
                <a:cs typeface="Tahoma" panose="020B0604030504040204" pitchFamily="34" charset="0"/>
              </a:rPr>
              <a:t>EF</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tệp</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sơ</a:t>
            </a:r>
            <a:r>
              <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cấp</a:t>
            </a:r>
            <a:endParaRPr lang="en-US" sz="2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Oval 1">
            <a:extLst>
              <a:ext uri="{FF2B5EF4-FFF2-40B4-BE49-F238E27FC236}">
                <a16:creationId xmlns:a16="http://schemas.microsoft.com/office/drawing/2014/main" id="{5AC7DA97-1E81-4298-A31E-004F1CE5C44F}"/>
              </a:ext>
            </a:extLst>
          </p:cNvPr>
          <p:cNvSpPr/>
          <p:nvPr/>
        </p:nvSpPr>
        <p:spPr>
          <a:xfrm>
            <a:off x="5204395" y="726754"/>
            <a:ext cx="1783209" cy="98553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MF</a:t>
            </a:r>
          </a:p>
        </p:txBody>
      </p:sp>
      <p:sp>
        <p:nvSpPr>
          <p:cNvPr id="7" name="Rectangle: Rounded Corners 6">
            <a:extLst>
              <a:ext uri="{FF2B5EF4-FFF2-40B4-BE49-F238E27FC236}">
                <a16:creationId xmlns:a16="http://schemas.microsoft.com/office/drawing/2014/main" id="{267F2905-68EB-4AB1-84DD-3C8DFA4834A1}"/>
              </a:ext>
            </a:extLst>
          </p:cNvPr>
          <p:cNvSpPr/>
          <p:nvPr/>
        </p:nvSpPr>
        <p:spPr>
          <a:xfrm>
            <a:off x="628350" y="2534478"/>
            <a:ext cx="1783209" cy="914400"/>
          </a:xfrm>
          <a:prstGeom prst="roundRect">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DF</a:t>
            </a:r>
          </a:p>
          <a:p>
            <a:pPr algn="ctr"/>
            <a:r>
              <a:rPr lang="en-US" sz="2400" b="1" dirty="0">
                <a:solidFill>
                  <a:srgbClr val="FFFF00"/>
                </a:solidFill>
                <a:latin typeface="Times New Roman" panose="02020603050405020304" pitchFamily="18" charset="0"/>
                <a:cs typeface="Times New Roman" panose="02020603050405020304" pitchFamily="18" charset="0"/>
              </a:rPr>
              <a:t>GSM</a:t>
            </a:r>
          </a:p>
        </p:txBody>
      </p:sp>
      <p:sp>
        <p:nvSpPr>
          <p:cNvPr id="12" name="Rectangle: Rounded Corners 11">
            <a:extLst>
              <a:ext uri="{FF2B5EF4-FFF2-40B4-BE49-F238E27FC236}">
                <a16:creationId xmlns:a16="http://schemas.microsoft.com/office/drawing/2014/main" id="{DA945494-0B74-4743-AF18-7082248395B7}"/>
              </a:ext>
            </a:extLst>
          </p:cNvPr>
          <p:cNvSpPr/>
          <p:nvPr/>
        </p:nvSpPr>
        <p:spPr>
          <a:xfrm>
            <a:off x="199677" y="4483952"/>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0" name="Rectangle: Rounded Corners 19">
            <a:extLst>
              <a:ext uri="{FF2B5EF4-FFF2-40B4-BE49-F238E27FC236}">
                <a16:creationId xmlns:a16="http://schemas.microsoft.com/office/drawing/2014/main" id="{15943A51-4B07-445E-98D3-B5FE3FEEC81D}"/>
              </a:ext>
            </a:extLst>
          </p:cNvPr>
          <p:cNvSpPr/>
          <p:nvPr/>
        </p:nvSpPr>
        <p:spPr>
          <a:xfrm>
            <a:off x="1515087" y="4496337"/>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1" name="Rectangle: Rounded Corners 20">
            <a:extLst>
              <a:ext uri="{FF2B5EF4-FFF2-40B4-BE49-F238E27FC236}">
                <a16:creationId xmlns:a16="http://schemas.microsoft.com/office/drawing/2014/main" id="{597F0832-8171-4DA4-9695-2DE0CFA2770C}"/>
              </a:ext>
            </a:extLst>
          </p:cNvPr>
          <p:cNvSpPr/>
          <p:nvPr/>
        </p:nvSpPr>
        <p:spPr>
          <a:xfrm>
            <a:off x="3805257" y="4492037"/>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2" name="Rectangle: Rounded Corners 21">
            <a:extLst>
              <a:ext uri="{FF2B5EF4-FFF2-40B4-BE49-F238E27FC236}">
                <a16:creationId xmlns:a16="http://schemas.microsoft.com/office/drawing/2014/main" id="{267FED4D-F103-4767-8D1E-7F721EA4C795}"/>
              </a:ext>
            </a:extLst>
          </p:cNvPr>
          <p:cNvSpPr/>
          <p:nvPr/>
        </p:nvSpPr>
        <p:spPr>
          <a:xfrm>
            <a:off x="5080088" y="4492037"/>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3" name="Rectangle: Rounded Corners 22">
            <a:extLst>
              <a:ext uri="{FF2B5EF4-FFF2-40B4-BE49-F238E27FC236}">
                <a16:creationId xmlns:a16="http://schemas.microsoft.com/office/drawing/2014/main" id="{767C477B-AFD3-48D5-B779-BC3DABBD57CF}"/>
              </a:ext>
            </a:extLst>
          </p:cNvPr>
          <p:cNvSpPr/>
          <p:nvPr/>
        </p:nvSpPr>
        <p:spPr>
          <a:xfrm>
            <a:off x="7456047" y="4492037"/>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4" name="Rectangle: Rounded Corners 23">
            <a:extLst>
              <a:ext uri="{FF2B5EF4-FFF2-40B4-BE49-F238E27FC236}">
                <a16:creationId xmlns:a16="http://schemas.microsoft.com/office/drawing/2014/main" id="{3C3E491E-C4EC-44D6-873F-051DB0EBD381}"/>
              </a:ext>
            </a:extLst>
          </p:cNvPr>
          <p:cNvSpPr/>
          <p:nvPr/>
        </p:nvSpPr>
        <p:spPr>
          <a:xfrm>
            <a:off x="8823268" y="4496337"/>
            <a:ext cx="1008738" cy="55255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EF</a:t>
            </a:r>
          </a:p>
        </p:txBody>
      </p:sp>
      <p:sp>
        <p:nvSpPr>
          <p:cNvPr id="26" name="Rectangle: Rounded Corners 25">
            <a:extLst>
              <a:ext uri="{FF2B5EF4-FFF2-40B4-BE49-F238E27FC236}">
                <a16:creationId xmlns:a16="http://schemas.microsoft.com/office/drawing/2014/main" id="{FDBAEDA6-3FA1-4CC4-AA93-5B5A355109D3}"/>
              </a:ext>
            </a:extLst>
          </p:cNvPr>
          <p:cNvSpPr/>
          <p:nvPr/>
        </p:nvSpPr>
        <p:spPr>
          <a:xfrm>
            <a:off x="3587834" y="2549910"/>
            <a:ext cx="1783209" cy="914400"/>
          </a:xfrm>
          <a:prstGeom prst="roundRect">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DF</a:t>
            </a:r>
          </a:p>
          <a:p>
            <a:pPr algn="ctr"/>
            <a:r>
              <a:rPr lang="en-US" sz="2400" b="1" dirty="0">
                <a:solidFill>
                  <a:srgbClr val="FFFF00"/>
                </a:solidFill>
                <a:latin typeface="Times New Roman" panose="02020603050405020304" pitchFamily="18" charset="0"/>
                <a:cs typeface="Times New Roman" panose="02020603050405020304" pitchFamily="18" charset="0"/>
              </a:rPr>
              <a:t>DCS 1800</a:t>
            </a:r>
          </a:p>
        </p:txBody>
      </p:sp>
      <p:sp>
        <p:nvSpPr>
          <p:cNvPr id="27" name="Rectangle: Rounded Corners 26">
            <a:extLst>
              <a:ext uri="{FF2B5EF4-FFF2-40B4-BE49-F238E27FC236}">
                <a16:creationId xmlns:a16="http://schemas.microsoft.com/office/drawing/2014/main" id="{86BDE34B-3A73-4495-A867-745F460128E3}"/>
              </a:ext>
            </a:extLst>
          </p:cNvPr>
          <p:cNvSpPr/>
          <p:nvPr/>
        </p:nvSpPr>
        <p:spPr>
          <a:xfrm>
            <a:off x="6497579" y="2545010"/>
            <a:ext cx="1906033" cy="914400"/>
          </a:xfrm>
          <a:prstGeom prst="roundRect">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DF</a:t>
            </a:r>
          </a:p>
          <a:p>
            <a:pPr algn="ctr"/>
            <a:r>
              <a:rPr lang="en-US" sz="2400" b="1" dirty="0">
                <a:solidFill>
                  <a:srgbClr val="FFFF00"/>
                </a:solidFill>
                <a:latin typeface="Times New Roman" panose="02020603050405020304" pitchFamily="18" charset="0"/>
                <a:cs typeface="Times New Roman" panose="02020603050405020304" pitchFamily="18" charset="0"/>
              </a:rPr>
              <a:t>TELECOM</a:t>
            </a:r>
          </a:p>
        </p:txBody>
      </p:sp>
      <p:sp>
        <p:nvSpPr>
          <p:cNvPr id="28" name="Rectangle: Rounded Corners 27">
            <a:extLst>
              <a:ext uri="{FF2B5EF4-FFF2-40B4-BE49-F238E27FC236}">
                <a16:creationId xmlns:a16="http://schemas.microsoft.com/office/drawing/2014/main" id="{8AE9C06C-EA39-4CF2-BB96-ED61673DF555}"/>
              </a:ext>
            </a:extLst>
          </p:cNvPr>
          <p:cNvSpPr/>
          <p:nvPr/>
        </p:nvSpPr>
        <p:spPr>
          <a:xfrm>
            <a:off x="9706246" y="2519098"/>
            <a:ext cx="1783209" cy="914400"/>
          </a:xfrm>
          <a:prstGeom prst="roundRect">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EF</a:t>
            </a:r>
          </a:p>
        </p:txBody>
      </p:sp>
      <p:cxnSp>
        <p:nvCxnSpPr>
          <p:cNvPr id="36" name="Straight Connector 35">
            <a:extLst>
              <a:ext uri="{FF2B5EF4-FFF2-40B4-BE49-F238E27FC236}">
                <a16:creationId xmlns:a16="http://schemas.microsoft.com/office/drawing/2014/main" id="{73532A7E-61F7-489E-8D7F-FC0C87E7558D}"/>
              </a:ext>
            </a:extLst>
          </p:cNvPr>
          <p:cNvCxnSpPr>
            <a:stCxn id="2" idx="4"/>
          </p:cNvCxnSpPr>
          <p:nvPr/>
        </p:nvCxnSpPr>
        <p:spPr>
          <a:xfrm>
            <a:off x="6095999" y="1712284"/>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61704B1-CD3E-4F29-9320-9413F7361AC6}"/>
              </a:ext>
            </a:extLst>
          </p:cNvPr>
          <p:cNvCxnSpPr>
            <a:stCxn id="2" idx="4"/>
          </p:cNvCxnSpPr>
          <p:nvPr/>
        </p:nvCxnSpPr>
        <p:spPr>
          <a:xfrm>
            <a:off x="6095999" y="1712284"/>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8EA6BF-00F6-44F5-885B-0C4E80EA496E}"/>
              </a:ext>
            </a:extLst>
          </p:cNvPr>
          <p:cNvCxnSpPr>
            <a:cxnSpLocks/>
            <a:stCxn id="2" idx="4"/>
            <a:endCxn id="28" idx="0"/>
          </p:cNvCxnSpPr>
          <p:nvPr/>
        </p:nvCxnSpPr>
        <p:spPr>
          <a:xfrm>
            <a:off x="6096000" y="1712284"/>
            <a:ext cx="4501851" cy="806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E7B3A5-BB59-4C7F-8324-C1CD1AA2C6C4}"/>
              </a:ext>
            </a:extLst>
          </p:cNvPr>
          <p:cNvCxnSpPr>
            <a:cxnSpLocks/>
            <a:stCxn id="2" idx="4"/>
            <a:endCxn id="26" idx="0"/>
          </p:cNvCxnSpPr>
          <p:nvPr/>
        </p:nvCxnSpPr>
        <p:spPr>
          <a:xfrm flipH="1">
            <a:off x="4479439" y="1712284"/>
            <a:ext cx="1616561" cy="837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1DBB05-B960-4539-AD57-9C3E3C02B9AC}"/>
              </a:ext>
            </a:extLst>
          </p:cNvPr>
          <p:cNvCxnSpPr>
            <a:stCxn id="2" idx="4"/>
            <a:endCxn id="7" idx="0"/>
          </p:cNvCxnSpPr>
          <p:nvPr/>
        </p:nvCxnSpPr>
        <p:spPr>
          <a:xfrm flipH="1">
            <a:off x="1519955" y="1712284"/>
            <a:ext cx="4576045" cy="822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0F6504-8F1E-4F22-891A-F121BA93EDCA}"/>
              </a:ext>
            </a:extLst>
          </p:cNvPr>
          <p:cNvCxnSpPr>
            <a:stCxn id="7" idx="2"/>
            <a:endCxn id="12" idx="0"/>
          </p:cNvCxnSpPr>
          <p:nvPr/>
        </p:nvCxnSpPr>
        <p:spPr>
          <a:xfrm flipH="1">
            <a:off x="704046" y="3448878"/>
            <a:ext cx="815909" cy="1035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28D05A-0DEC-4C65-9418-2AEAAA14F27D}"/>
              </a:ext>
            </a:extLst>
          </p:cNvPr>
          <p:cNvCxnSpPr>
            <a:stCxn id="7" idx="2"/>
            <a:endCxn id="20" idx="0"/>
          </p:cNvCxnSpPr>
          <p:nvPr/>
        </p:nvCxnSpPr>
        <p:spPr>
          <a:xfrm>
            <a:off x="1519955" y="3448878"/>
            <a:ext cx="499501" cy="1047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693106-0109-41FF-84C1-B9D2D646EE2A}"/>
              </a:ext>
            </a:extLst>
          </p:cNvPr>
          <p:cNvCxnSpPr>
            <a:stCxn id="26" idx="2"/>
            <a:endCxn id="21" idx="0"/>
          </p:cNvCxnSpPr>
          <p:nvPr/>
        </p:nvCxnSpPr>
        <p:spPr>
          <a:xfrm flipH="1">
            <a:off x="4309626" y="3464310"/>
            <a:ext cx="169813" cy="1027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8894EE9-C20A-455F-ACBE-4AFF89787798}"/>
              </a:ext>
            </a:extLst>
          </p:cNvPr>
          <p:cNvCxnSpPr>
            <a:stCxn id="26" idx="2"/>
            <a:endCxn id="22" idx="0"/>
          </p:cNvCxnSpPr>
          <p:nvPr/>
        </p:nvCxnSpPr>
        <p:spPr>
          <a:xfrm>
            <a:off x="4479439" y="3464310"/>
            <a:ext cx="1105018" cy="1027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8F6F2B-EE00-4185-AE78-8A805614EBA9}"/>
              </a:ext>
            </a:extLst>
          </p:cNvPr>
          <p:cNvCxnSpPr>
            <a:cxnSpLocks/>
            <a:stCxn id="27" idx="2"/>
            <a:endCxn id="23" idx="0"/>
          </p:cNvCxnSpPr>
          <p:nvPr/>
        </p:nvCxnSpPr>
        <p:spPr>
          <a:xfrm>
            <a:off x="7450596" y="3459410"/>
            <a:ext cx="509820" cy="1032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631C943-0FCB-4E62-9F44-9A0355AC4275}"/>
              </a:ext>
            </a:extLst>
          </p:cNvPr>
          <p:cNvCxnSpPr>
            <a:cxnSpLocks/>
            <a:stCxn id="27" idx="2"/>
            <a:endCxn id="24" idx="0"/>
          </p:cNvCxnSpPr>
          <p:nvPr/>
        </p:nvCxnSpPr>
        <p:spPr>
          <a:xfrm>
            <a:off x="7450596" y="3459410"/>
            <a:ext cx="1877041" cy="1036927"/>
          </a:xfrm>
          <a:prstGeom prst="line">
            <a:avLst/>
          </a:prstGeom>
        </p:spPr>
        <p:style>
          <a:lnRef idx="1">
            <a:schemeClr val="accent1"/>
          </a:lnRef>
          <a:fillRef idx="0">
            <a:schemeClr val="accent1"/>
          </a:fillRef>
          <a:effectRef idx="0">
            <a:schemeClr val="accent1"/>
          </a:effectRef>
          <a:fontRef idx="minor">
            <a:schemeClr val="tx1"/>
          </a:fontRef>
        </p:style>
      </p:cxnSp>
      <p:sp>
        <p:nvSpPr>
          <p:cNvPr id="106" name="Flowchart: Connector 105">
            <a:extLst>
              <a:ext uri="{FF2B5EF4-FFF2-40B4-BE49-F238E27FC236}">
                <a16:creationId xmlns:a16="http://schemas.microsoft.com/office/drawing/2014/main" id="{525731C7-1C57-4398-912F-18DF6C8BA2C3}"/>
              </a:ext>
            </a:extLst>
          </p:cNvPr>
          <p:cNvSpPr/>
          <p:nvPr/>
        </p:nvSpPr>
        <p:spPr>
          <a:xfrm>
            <a:off x="5501201" y="3257244"/>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AA69A71F-8B6F-402E-8340-1F4515498E6B}"/>
              </a:ext>
            </a:extLst>
          </p:cNvPr>
          <p:cNvSpPr/>
          <p:nvPr/>
        </p:nvSpPr>
        <p:spPr>
          <a:xfrm>
            <a:off x="5816510" y="3272414"/>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3EF1C95A-8C43-418A-8E58-4C1FCB962015}"/>
              </a:ext>
            </a:extLst>
          </p:cNvPr>
          <p:cNvSpPr/>
          <p:nvPr/>
        </p:nvSpPr>
        <p:spPr>
          <a:xfrm>
            <a:off x="8591304" y="3246120"/>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C3001066-A742-4F4D-B745-99BE8E30E57E}"/>
              </a:ext>
            </a:extLst>
          </p:cNvPr>
          <p:cNvSpPr/>
          <p:nvPr/>
        </p:nvSpPr>
        <p:spPr>
          <a:xfrm>
            <a:off x="8961876" y="3246120"/>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575BB18C-45FC-4529-BB46-34819F1DAD4F}"/>
              </a:ext>
            </a:extLst>
          </p:cNvPr>
          <p:cNvSpPr/>
          <p:nvPr/>
        </p:nvSpPr>
        <p:spPr>
          <a:xfrm>
            <a:off x="11644282" y="3257244"/>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634065D4-46C3-4706-99B7-75B18A417063}"/>
              </a:ext>
            </a:extLst>
          </p:cNvPr>
          <p:cNvSpPr/>
          <p:nvPr/>
        </p:nvSpPr>
        <p:spPr>
          <a:xfrm>
            <a:off x="11959505" y="3268438"/>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0289CD3C-0DE1-4D29-9448-A695338DD42F}"/>
              </a:ext>
            </a:extLst>
          </p:cNvPr>
          <p:cNvSpPr/>
          <p:nvPr/>
        </p:nvSpPr>
        <p:spPr>
          <a:xfrm>
            <a:off x="6187406" y="4861715"/>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DC01B5D5-4B3D-4179-87E6-9B5B3575DC3C}"/>
              </a:ext>
            </a:extLst>
          </p:cNvPr>
          <p:cNvSpPr/>
          <p:nvPr/>
        </p:nvSpPr>
        <p:spPr>
          <a:xfrm>
            <a:off x="6495370" y="4853630"/>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38E3E02B-636E-4090-9F28-0C693DA6C621}"/>
              </a:ext>
            </a:extLst>
          </p:cNvPr>
          <p:cNvSpPr/>
          <p:nvPr/>
        </p:nvSpPr>
        <p:spPr>
          <a:xfrm>
            <a:off x="10006659" y="4861715"/>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4D5C10E5-1341-4155-842F-83D55B06A0B8}"/>
              </a:ext>
            </a:extLst>
          </p:cNvPr>
          <p:cNvSpPr/>
          <p:nvPr/>
        </p:nvSpPr>
        <p:spPr>
          <a:xfrm>
            <a:off x="10347492" y="4861715"/>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B2BD9D1F-B067-4EFE-B2EB-0947046A3DF0}"/>
              </a:ext>
            </a:extLst>
          </p:cNvPr>
          <p:cNvSpPr/>
          <p:nvPr/>
        </p:nvSpPr>
        <p:spPr>
          <a:xfrm>
            <a:off x="2635563" y="4876956"/>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138503A6-22E4-430A-AFD6-46CA7AAF520B}"/>
              </a:ext>
            </a:extLst>
          </p:cNvPr>
          <p:cNvSpPr/>
          <p:nvPr/>
        </p:nvSpPr>
        <p:spPr>
          <a:xfrm>
            <a:off x="2971817" y="4871515"/>
            <a:ext cx="182880"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65871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55DE3-5706-57E3-7E8D-EE7D5B877DF7}"/>
              </a:ext>
            </a:extLst>
          </p:cNvPr>
          <p:cNvSpPr>
            <a:spLocks noGrp="1"/>
          </p:cNvSpPr>
          <p:nvPr>
            <p:ph sz="quarter" idx="13"/>
          </p:nvPr>
        </p:nvSpPr>
        <p:spPr>
          <a:xfrm>
            <a:off x="0" y="685800"/>
            <a:ext cx="12192000" cy="713184"/>
          </a:xfrm>
        </p:spPr>
        <p:txBody>
          <a:bodyPr>
            <a:normAutofit fontScale="70000" lnSpcReduction="20000"/>
          </a:bodyPr>
          <a:lstStyle/>
          <a:p>
            <a:r>
              <a:rPr lang="vi-VN" dirty="0"/>
              <a:t>SIM là </a:t>
            </a:r>
            <a:r>
              <a:rPr lang="vi-VN" b="1" dirty="0">
                <a:solidFill>
                  <a:srgbClr val="C00000"/>
                </a:solidFill>
              </a:rPr>
              <a:t>một thẻ thông minh </a:t>
            </a:r>
            <a:r>
              <a:rPr lang="vi-VN" dirty="0"/>
              <a:t>dựa trên vi điều khiển để lưu trữ dữ liệu quan trọng:</a:t>
            </a:r>
          </a:p>
        </p:txBody>
      </p:sp>
      <p:sp>
        <p:nvSpPr>
          <p:cNvPr id="3" name="Title 2">
            <a:extLst>
              <a:ext uri="{FF2B5EF4-FFF2-40B4-BE49-F238E27FC236}">
                <a16:creationId xmlns:a16="http://schemas.microsoft.com/office/drawing/2014/main" id="{CE28073E-73C4-2565-3278-E89726BD2880}"/>
              </a:ext>
            </a:extLst>
          </p:cNvPr>
          <p:cNvSpPr>
            <a:spLocks noGrp="1"/>
          </p:cNvSpPr>
          <p:nvPr>
            <p:ph type="title"/>
          </p:nvPr>
        </p:nvSpPr>
        <p:spPr/>
        <p:txBody>
          <a:bodyPr>
            <a:normAutofit fontScale="90000"/>
          </a:bodyPr>
          <a:lstStyle/>
          <a:p>
            <a:r>
              <a:rPr lang="vi-VN"/>
              <a:t>Dữ liệu được lưu trữ trong Mô-đun nhận dạng người đăng ký</a:t>
            </a:r>
          </a:p>
        </p:txBody>
      </p:sp>
      <p:sp>
        <p:nvSpPr>
          <p:cNvPr id="4" name="Slide Number Placeholder 3">
            <a:extLst>
              <a:ext uri="{FF2B5EF4-FFF2-40B4-BE49-F238E27FC236}">
                <a16:creationId xmlns:a16="http://schemas.microsoft.com/office/drawing/2014/main" id="{760F0EE0-3C1D-E07A-303D-0E9028AA178E}"/>
              </a:ext>
            </a:extLst>
          </p:cNvPr>
          <p:cNvSpPr>
            <a:spLocks noGrp="1"/>
          </p:cNvSpPr>
          <p:nvPr>
            <p:ph type="sldNum" sz="quarter" idx="12"/>
          </p:nvPr>
        </p:nvSpPr>
        <p:spPr/>
        <p:txBody>
          <a:bodyPr/>
          <a:lstStyle/>
          <a:p>
            <a:fld id="{3E15BD7C-E074-4D4A-84C3-500EE5B9C190}" type="slidenum">
              <a:rPr lang="ru-RU" smtClean="0"/>
              <a:pPr/>
              <a:t>55</a:t>
            </a:fld>
            <a:endParaRPr lang="ru-RU" dirty="0"/>
          </a:p>
        </p:txBody>
      </p:sp>
      <p:sp>
        <p:nvSpPr>
          <p:cNvPr id="8" name="Content Placeholder 1">
            <a:extLst>
              <a:ext uri="{FF2B5EF4-FFF2-40B4-BE49-F238E27FC236}">
                <a16:creationId xmlns:a16="http://schemas.microsoft.com/office/drawing/2014/main" id="{7D948F5D-C6CA-F44E-559B-D60E56AE2AA9}"/>
              </a:ext>
            </a:extLst>
          </p:cNvPr>
          <p:cNvSpPr txBox="1">
            <a:spLocks/>
          </p:cNvSpPr>
          <p:nvPr/>
        </p:nvSpPr>
        <p:spPr>
          <a:xfrm>
            <a:off x="105178" y="1219200"/>
            <a:ext cx="3722077" cy="5455816"/>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1400" dirty="0">
                <a:latin typeface="+mj-lt"/>
              </a:rPr>
              <a:t>Bộ phận thẻ mạch tích hợp(CCID)</a:t>
            </a:r>
          </a:p>
          <a:p>
            <a:r>
              <a:rPr lang="vi-VN" sz="1400" dirty="0">
                <a:latin typeface="+mj-lt"/>
              </a:rPr>
              <a:t>Nhận dạng thuê bao di động quốc tế (IMSI)</a:t>
            </a:r>
          </a:p>
          <a:p>
            <a:r>
              <a:rPr lang="vi-VN" sz="1400" dirty="0">
                <a:latin typeface="+mj-lt"/>
              </a:rPr>
              <a:t>Tên nhà cung cấp dịch vụ(SPN)</a:t>
            </a:r>
          </a:p>
          <a:p>
            <a:r>
              <a:rPr lang="it-IT" sz="1400" dirty="0">
                <a:latin typeface="+mj-lt"/>
              </a:rPr>
              <a:t>Mã quốc gia di dộng(MNC)</a:t>
            </a:r>
          </a:p>
          <a:p>
            <a:r>
              <a:rPr lang="vi-VN" sz="1400" dirty="0">
                <a:latin typeface="+mj-lt"/>
              </a:rPr>
              <a:t>Nhận dạng thuê bao di động số(MSIN)</a:t>
            </a:r>
          </a:p>
          <a:p>
            <a:r>
              <a:rPr lang="vi-VN" sz="1400" dirty="0">
                <a:latin typeface="+mj-lt"/>
              </a:rPr>
              <a:t>Số danh bạ thuê bao di động quốc tế (MSISDN)</a:t>
            </a:r>
          </a:p>
          <a:p>
            <a:r>
              <a:rPr lang="vi-VN" sz="1400" dirty="0">
                <a:latin typeface="+mj-lt"/>
              </a:rPr>
              <a:t>Các số quay số viết tắt (ADN)</a:t>
            </a:r>
          </a:p>
          <a:p>
            <a:r>
              <a:rPr lang="vi-VN" sz="1400" dirty="0">
                <a:latin typeface="+mj-lt"/>
              </a:rPr>
              <a:t>Các số đã gọi gần đây nhất (LDN)</a:t>
            </a:r>
          </a:p>
          <a:p>
            <a:r>
              <a:rPr lang="vi-VN" sz="1400" dirty="0">
                <a:latin typeface="+mj-lt"/>
              </a:rPr>
              <a:t>Dịch vụ tin nhắn ngắn (SMS)</a:t>
            </a:r>
          </a:p>
          <a:p>
            <a:r>
              <a:rPr lang="vi-VN" sz="1400" dirty="0">
                <a:latin typeface="+mj-lt"/>
              </a:rPr>
              <a:t>Thông số tin nhắn văn bản (SMSP)</a:t>
            </a:r>
          </a:p>
          <a:p>
            <a:r>
              <a:rPr lang="vi-VN" sz="1400" dirty="0">
                <a:latin typeface="+mj-lt"/>
              </a:rPr>
              <a:t>Trạng thái tin nhắn văn bản (SMSS)</a:t>
            </a:r>
          </a:p>
        </p:txBody>
      </p:sp>
      <p:sp>
        <p:nvSpPr>
          <p:cNvPr id="10" name="Content Placeholder 1">
            <a:extLst>
              <a:ext uri="{FF2B5EF4-FFF2-40B4-BE49-F238E27FC236}">
                <a16:creationId xmlns:a16="http://schemas.microsoft.com/office/drawing/2014/main" id="{F90E3410-53C2-241C-C221-CC2A9AB75A63}"/>
              </a:ext>
            </a:extLst>
          </p:cNvPr>
          <p:cNvSpPr txBox="1">
            <a:spLocks/>
          </p:cNvSpPr>
          <p:nvPr/>
        </p:nvSpPr>
        <p:spPr>
          <a:xfrm>
            <a:off x="3827255" y="1219200"/>
            <a:ext cx="3722077" cy="5455816"/>
          </a:xfrm>
          <a:prstGeom prst="rect">
            <a:avLst/>
          </a:prstGeom>
        </p:spPr>
        <p:txBody>
          <a:bodyPr vert="horz" lIns="91440" tIns="45720" rIns="91440" bIns="45720" rtlCol="0">
            <a:no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1400" dirty="0">
                <a:latin typeface="+mj-lt"/>
              </a:rPr>
              <a:t>ID giai đoạn (Phase)</a:t>
            </a:r>
          </a:p>
          <a:p>
            <a:r>
              <a:rPr lang="vi-VN" sz="1400" dirty="0">
                <a:latin typeface="+mj-lt"/>
              </a:rPr>
              <a:t>Bảng Dịch vụ SIM (SST)</a:t>
            </a:r>
          </a:p>
          <a:p>
            <a:r>
              <a:rPr lang="vi-VN" sz="1400" dirty="0">
                <a:latin typeface="+mj-lt"/>
              </a:rPr>
              <a:t>Thời kỳ tìm kiếm HPLMN (HPLMNSP)</a:t>
            </a:r>
          </a:p>
          <a:p>
            <a:r>
              <a:rPr lang="vi-VN" sz="1400" dirty="0">
                <a:latin typeface="+mj-lt"/>
              </a:rPr>
              <a:t>Bộ chọn PLMN (PLMNsel)</a:t>
            </a:r>
          </a:p>
          <a:p>
            <a:r>
              <a:rPr lang="vi-VN" sz="1400" dirty="0">
                <a:latin typeface="+mj-lt"/>
              </a:rPr>
              <a:t>PLMNS bị cấm (FPLMN)</a:t>
            </a:r>
          </a:p>
          <a:p>
            <a:r>
              <a:rPr lang="vi-VN" sz="1400" dirty="0">
                <a:latin typeface="+mj-lt"/>
              </a:rPr>
              <a:t>Tham số cấu hình khả năng (CCP)</a:t>
            </a:r>
          </a:p>
          <a:p>
            <a:r>
              <a:rPr lang="vi-VN" sz="1400" dirty="0">
                <a:latin typeface="+mj-lt"/>
              </a:rPr>
              <a:t>Lớp kiểm soát truy cập (ACC)</a:t>
            </a:r>
          </a:p>
          <a:p>
            <a:r>
              <a:rPr lang="vi-VN" sz="1400" dirty="0">
                <a:latin typeface="+mj-lt"/>
              </a:rPr>
              <a:t>Các kênh điều khiển quảng bá (BCCH)</a:t>
            </a:r>
          </a:p>
          <a:p>
            <a:r>
              <a:rPr lang="vi-VN" sz="1400" dirty="0">
                <a:latin typeface="+mj-lt"/>
              </a:rPr>
              <a:t>Tùy chọn ngôn ngữ (LP)</a:t>
            </a:r>
          </a:p>
          <a:p>
            <a:r>
              <a:rPr lang="vi-VN" sz="1400" dirty="0">
                <a:latin typeface="+mj-lt"/>
              </a:rPr>
              <a:t>Xác minh chủ thẻ (CHV1 và CHV2)</a:t>
            </a:r>
          </a:p>
          <a:p>
            <a:r>
              <a:rPr lang="vi-VN" sz="1400" dirty="0">
                <a:latin typeface="+mj-lt"/>
              </a:rPr>
              <a:t>Khóa mật mã (Kc)</a:t>
            </a:r>
          </a:p>
          <a:p>
            <a:r>
              <a:rPr lang="vi-VN" sz="1400" dirty="0">
                <a:latin typeface="+mj-lt"/>
              </a:rPr>
              <a:t>Mã khóa số thứ tự Mã cuộc gọi khẩn cấp</a:t>
            </a:r>
          </a:p>
          <a:p>
            <a:r>
              <a:rPr lang="vi-VN" sz="1400" dirty="0">
                <a:latin typeface="+mj-lt"/>
              </a:rPr>
              <a:t>Các số quay số ấn định (FDN)</a:t>
            </a:r>
          </a:p>
        </p:txBody>
      </p:sp>
      <p:sp>
        <p:nvSpPr>
          <p:cNvPr id="11" name="Content Placeholder 1">
            <a:extLst>
              <a:ext uri="{FF2B5EF4-FFF2-40B4-BE49-F238E27FC236}">
                <a16:creationId xmlns:a16="http://schemas.microsoft.com/office/drawing/2014/main" id="{7E73F097-6ABC-148B-4120-048A8EE97D9E}"/>
              </a:ext>
            </a:extLst>
          </p:cNvPr>
          <p:cNvSpPr txBox="1">
            <a:spLocks/>
          </p:cNvSpPr>
          <p:nvPr/>
        </p:nvSpPr>
        <p:spPr>
          <a:xfrm>
            <a:off x="7962900" y="1219200"/>
            <a:ext cx="3722077" cy="5455816"/>
          </a:xfrm>
          <a:prstGeom prst="rect">
            <a:avLst/>
          </a:prstGeom>
        </p:spPr>
        <p:txBody>
          <a:bodyPr vert="horz" lIns="91440" tIns="45720" rIns="91440" bIns="45720" rtlCol="0">
            <a:no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1600" dirty="0">
                <a:latin typeface="+mj-lt"/>
              </a:rPr>
              <a:t>Quay số mở rộng (EXT1 &amp; EXT2)</a:t>
            </a:r>
          </a:p>
          <a:p>
            <a:r>
              <a:rPr lang="vi-VN" sz="1600" dirty="0">
                <a:latin typeface="+mj-lt"/>
              </a:rPr>
              <a:t>Nhóm (GID1 &amp; GID2)</a:t>
            </a:r>
          </a:p>
          <a:p>
            <a:r>
              <a:rPr lang="vi-VN" sz="1600" dirty="0">
                <a:latin typeface="+mj-lt"/>
              </a:rPr>
              <a:t>Thông báo mạng ưu tiên (CBMI)</a:t>
            </a:r>
          </a:p>
          <a:p>
            <a:r>
              <a:rPr lang="vi-VN" sz="1600" dirty="0">
                <a:latin typeface="+mj-lt"/>
              </a:rPr>
              <a:t>Số cuộc gọi trên mỗi đơn vị (PUCT)</a:t>
            </a:r>
          </a:p>
          <a:p>
            <a:r>
              <a:rPr lang="vi-VN" sz="1600" dirty="0">
                <a:latin typeface="+mj-lt"/>
              </a:rPr>
              <a:t>Công cụ đo cuộc gọi tích lũy (ACM)</a:t>
            </a:r>
          </a:p>
          <a:p>
            <a:r>
              <a:rPr lang="vi-VN" sz="1600" dirty="0">
                <a:latin typeface="+mj-lt"/>
              </a:rPr>
              <a:t>Giới hạn cuộc gọi (ACMmax)</a:t>
            </a:r>
          </a:p>
          <a:p>
            <a:r>
              <a:rPr lang="vi-VN" sz="1600" dirty="0">
                <a:latin typeface="+mj-lt"/>
              </a:rPr>
              <a:t>Thông tin Vị trí (LOCI)</a:t>
            </a:r>
          </a:p>
          <a:p>
            <a:r>
              <a:rPr lang="vi-VN" sz="1600" dirty="0">
                <a:latin typeface="+mj-lt"/>
              </a:rPr>
              <a:t>Nhận dạng khu vực địa phương (LAI)</a:t>
            </a:r>
          </a:p>
          <a:p>
            <a:r>
              <a:rPr lang="vi-VN" sz="1600" dirty="0">
                <a:latin typeface="+mj-lt"/>
              </a:rPr>
              <a:t>Số gọi riêng Nhận dạng thuê bao di động tạm thời (TMSI)</a:t>
            </a:r>
          </a:p>
          <a:p>
            <a:r>
              <a:rPr lang="vi-VN" sz="1600" dirty="0">
                <a:latin typeface="+mj-lt"/>
              </a:rPr>
              <a:t>Mã mạng nhận dạng khu vực định tuyến (RIA)</a:t>
            </a:r>
          </a:p>
          <a:p>
            <a:r>
              <a:rPr lang="vi-VN" sz="1600" dirty="0">
                <a:latin typeface="+mj-lt"/>
              </a:rPr>
              <a:t>Quay số dịch vụ (SDN)</a:t>
            </a:r>
          </a:p>
          <a:p>
            <a:r>
              <a:rPr lang="vi-VN" sz="1600" dirty="0">
                <a:latin typeface="+mj-lt"/>
              </a:rPr>
              <a:t>Khoá cá nhân hoá</a:t>
            </a:r>
          </a:p>
        </p:txBody>
      </p:sp>
    </p:spTree>
    <p:extLst>
      <p:ext uri="{BB962C8B-B14F-4D97-AF65-F5344CB8AC3E}">
        <p14:creationId xmlns:p14="http://schemas.microsoft.com/office/powerpoint/2010/main" val="59839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8A437F-2FAD-D9AA-22D8-F3163799FA57}"/>
              </a:ext>
            </a:extLst>
          </p:cNvPr>
          <p:cNvSpPr>
            <a:spLocks noGrp="1"/>
          </p:cNvSpPr>
          <p:nvPr>
            <p:ph sz="quarter" idx="13"/>
          </p:nvPr>
        </p:nvSpPr>
        <p:spPr>
          <a:xfrm>
            <a:off x="0" y="685800"/>
            <a:ext cx="7086600" cy="6172200"/>
          </a:xfrm>
        </p:spPr>
        <p:txBody>
          <a:bodyPr>
            <a:normAutofit/>
          </a:bodyPr>
          <a:lstStyle/>
          <a:p>
            <a:r>
              <a:rPr lang="vi-VN" sz="2400" dirty="0">
                <a:solidFill>
                  <a:srgbClr val="C00000"/>
                </a:solidFill>
              </a:rPr>
              <a:t>ICCID SIM </a:t>
            </a:r>
            <a:r>
              <a:rPr lang="vi-VN" sz="2400" dirty="0"/>
              <a:t>có thể dài tối đa </a:t>
            </a:r>
            <a:r>
              <a:rPr lang="vi-VN" sz="2400" dirty="0">
                <a:solidFill>
                  <a:srgbClr val="C00000"/>
                </a:solidFill>
              </a:rPr>
              <a:t>20 chữ số</a:t>
            </a:r>
          </a:p>
          <a:p>
            <a:r>
              <a:rPr lang="vi-VN" sz="2400" dirty="0"/>
              <a:t>Nó bao gồm một </a:t>
            </a:r>
            <a:r>
              <a:rPr lang="vi-VN" sz="2400" dirty="0">
                <a:solidFill>
                  <a:srgbClr val="C00000"/>
                </a:solidFill>
              </a:rPr>
              <a:t>tiền tố định danh ngành</a:t>
            </a:r>
            <a:r>
              <a:rPr lang="vi-VN" sz="2400" dirty="0"/>
              <a:t>(89 cho viễn thông), tiếp theo là </a:t>
            </a:r>
            <a:r>
              <a:rPr lang="vi-VN" sz="2400" dirty="0">
                <a:solidFill>
                  <a:srgbClr val="C00000"/>
                </a:solidFill>
              </a:rPr>
              <a:t>mã quốc gia</a:t>
            </a:r>
            <a:r>
              <a:rPr lang="vi-VN" sz="2400" dirty="0"/>
              <a:t>, </a:t>
            </a:r>
            <a:r>
              <a:rPr lang="vi-VN" sz="2400" dirty="0">
                <a:solidFill>
                  <a:srgbClr val="C00000"/>
                </a:solidFill>
              </a:rPr>
              <a:t>số định danh </a:t>
            </a:r>
            <a:r>
              <a:rPr lang="vi-VN" sz="2400" dirty="0"/>
              <a:t>của tổ chức phát hành và số nhận dạng tài khoản cá nhân.</a:t>
            </a:r>
          </a:p>
          <a:p>
            <a:r>
              <a:rPr lang="vi-VN" sz="2400" dirty="0"/>
              <a:t>Mã này giúp xác nhận </a:t>
            </a:r>
            <a:r>
              <a:rPr lang="vi-VN" sz="2400" dirty="0">
                <a:solidFill>
                  <a:srgbClr val="C00000"/>
                </a:solidFill>
              </a:rPr>
              <a:t>quốc gia và tên của nhà mạng </a:t>
            </a:r>
            <a:r>
              <a:rPr lang="vi-VN" sz="2400" dirty="0"/>
              <a:t>điều hành</a:t>
            </a:r>
          </a:p>
          <a:p>
            <a:r>
              <a:rPr lang="vi-VN" sz="2400" dirty="0"/>
              <a:t>Nếu </a:t>
            </a:r>
            <a:r>
              <a:rPr lang="vi-VN" sz="2400" dirty="0">
                <a:solidFill>
                  <a:srgbClr val="C00000"/>
                </a:solidFill>
              </a:rPr>
              <a:t>ICCID</a:t>
            </a:r>
            <a:r>
              <a:rPr lang="vi-VN" sz="2400" dirty="0"/>
              <a:t> không tồn tại trên sim, hãy sử dụng công cụ lấy SIM(U) ví dụ như bộ công cụ ForensicSIM </a:t>
            </a:r>
          </a:p>
          <a:p>
            <a:endParaRPr lang="vi-VN" sz="2400" dirty="0"/>
          </a:p>
        </p:txBody>
      </p:sp>
      <p:sp>
        <p:nvSpPr>
          <p:cNvPr id="3" name="Title 2">
            <a:extLst>
              <a:ext uri="{FF2B5EF4-FFF2-40B4-BE49-F238E27FC236}">
                <a16:creationId xmlns:a16="http://schemas.microsoft.com/office/drawing/2014/main" id="{1F6BC197-DBA6-6337-6FE7-D50F53FDCDA3}"/>
              </a:ext>
            </a:extLst>
          </p:cNvPr>
          <p:cNvSpPr>
            <a:spLocks noGrp="1"/>
          </p:cNvSpPr>
          <p:nvPr>
            <p:ph type="title"/>
          </p:nvPr>
        </p:nvSpPr>
        <p:spPr/>
        <p:txBody>
          <a:bodyPr/>
          <a:lstStyle/>
          <a:p>
            <a:r>
              <a:rPr lang="vi-VN"/>
              <a:t>Nhận dạng thẻ mạch tích hợp (ICCID)</a:t>
            </a:r>
          </a:p>
        </p:txBody>
      </p:sp>
      <p:sp>
        <p:nvSpPr>
          <p:cNvPr id="4" name="Slide Number Placeholder 3">
            <a:extLst>
              <a:ext uri="{FF2B5EF4-FFF2-40B4-BE49-F238E27FC236}">
                <a16:creationId xmlns:a16="http://schemas.microsoft.com/office/drawing/2014/main" id="{5B4D4011-C81C-4B88-E8B2-76849E815F40}"/>
              </a:ext>
            </a:extLst>
          </p:cNvPr>
          <p:cNvSpPr>
            <a:spLocks noGrp="1"/>
          </p:cNvSpPr>
          <p:nvPr>
            <p:ph type="sldNum" sz="quarter" idx="12"/>
          </p:nvPr>
        </p:nvSpPr>
        <p:spPr/>
        <p:txBody>
          <a:bodyPr/>
          <a:lstStyle/>
          <a:p>
            <a:fld id="{3E15BD7C-E074-4D4A-84C3-500EE5B9C190}" type="slidenum">
              <a:rPr lang="ru-RU" smtClean="0"/>
              <a:pPr/>
              <a:t>56</a:t>
            </a:fld>
            <a:endParaRPr lang="ru-RU" dirty="0"/>
          </a:p>
        </p:txBody>
      </p:sp>
      <p:pic>
        <p:nvPicPr>
          <p:cNvPr id="8" name="Picture 7">
            <a:extLst>
              <a:ext uri="{FF2B5EF4-FFF2-40B4-BE49-F238E27FC236}">
                <a16:creationId xmlns:a16="http://schemas.microsoft.com/office/drawing/2014/main" id="{D7406F5F-636F-F552-467B-5F82941D660D}"/>
              </a:ext>
            </a:extLst>
          </p:cNvPr>
          <p:cNvPicPr>
            <a:picLocks noChangeAspect="1"/>
          </p:cNvPicPr>
          <p:nvPr/>
        </p:nvPicPr>
        <p:blipFill>
          <a:blip r:embed="rId2"/>
          <a:stretch>
            <a:fillRect/>
          </a:stretch>
        </p:blipFill>
        <p:spPr>
          <a:xfrm>
            <a:off x="7086600" y="1091208"/>
            <a:ext cx="4667596" cy="4789512"/>
          </a:xfrm>
          <a:prstGeom prst="rect">
            <a:avLst/>
          </a:prstGeom>
        </p:spPr>
      </p:pic>
    </p:spTree>
    <p:extLst>
      <p:ext uri="{BB962C8B-B14F-4D97-AF65-F5344CB8AC3E}">
        <p14:creationId xmlns:p14="http://schemas.microsoft.com/office/powerpoint/2010/main" val="22513209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12908-8788-1EF4-D1DB-235A7D802A87}"/>
              </a:ext>
            </a:extLst>
          </p:cNvPr>
          <p:cNvSpPr>
            <a:spLocks noGrp="1"/>
          </p:cNvSpPr>
          <p:nvPr>
            <p:ph sz="quarter" idx="13"/>
          </p:nvPr>
        </p:nvSpPr>
        <p:spPr>
          <a:xfrm>
            <a:off x="0" y="685800"/>
            <a:ext cx="8001000" cy="5638800"/>
          </a:xfrm>
        </p:spPr>
        <p:txBody>
          <a:bodyPr>
            <a:normAutofit/>
          </a:bodyPr>
          <a:lstStyle/>
          <a:p>
            <a:r>
              <a:rPr lang="vi-VN" sz="2800" dirty="0">
                <a:solidFill>
                  <a:srgbClr val="C00000"/>
                </a:solidFill>
              </a:rPr>
              <a:t>IMEI</a:t>
            </a:r>
            <a:r>
              <a:rPr lang="vi-VN" sz="2800" dirty="0"/>
              <a:t> là một số gồm </a:t>
            </a:r>
            <a:r>
              <a:rPr lang="vi-VN" sz="2800" dirty="0">
                <a:solidFill>
                  <a:srgbClr val="C00000"/>
                </a:solidFill>
              </a:rPr>
              <a:t>15 chữ số </a:t>
            </a:r>
            <a:r>
              <a:rPr lang="vi-VN" sz="2800" dirty="0"/>
              <a:t>cho biết nhà sản xuất, loại kiểu máy và quốc gia chấp thuận cho các thiết bị GMS</a:t>
            </a:r>
          </a:p>
          <a:p>
            <a:r>
              <a:rPr lang="vi-VN" sz="2800" dirty="0"/>
              <a:t>Tám chữ số đầu tiên được gọi là </a:t>
            </a:r>
            <a:r>
              <a:rPr lang="vi-VN" sz="2800" dirty="0">
                <a:solidFill>
                  <a:srgbClr val="C00000"/>
                </a:solidFill>
              </a:rPr>
              <a:t>Mã phân bổ loại(TAC)</a:t>
            </a:r>
            <a:r>
              <a:rPr lang="vi-VN" sz="2800" dirty="0"/>
              <a:t>, cung cấp kiểu máy và xuất xứ</a:t>
            </a:r>
          </a:p>
          <a:p>
            <a:r>
              <a:rPr lang="vi-VN" sz="2800" dirty="0"/>
              <a:t>Để được hỗ trợ trên GSM và UMTS, IMEI có thể được lấy bằng cách nhập </a:t>
            </a:r>
            <a:r>
              <a:rPr lang="vi-VN" sz="2800" dirty="0">
                <a:solidFill>
                  <a:srgbClr val="C00000"/>
                </a:solidFill>
              </a:rPr>
              <a:t>*#06#</a:t>
            </a:r>
          </a:p>
          <a:p>
            <a:endParaRPr lang="vi-VN" sz="2800" dirty="0"/>
          </a:p>
        </p:txBody>
      </p:sp>
      <p:sp>
        <p:nvSpPr>
          <p:cNvPr id="3" name="Title 2">
            <a:extLst>
              <a:ext uri="{FF2B5EF4-FFF2-40B4-BE49-F238E27FC236}">
                <a16:creationId xmlns:a16="http://schemas.microsoft.com/office/drawing/2014/main" id="{A9418A28-F032-32B8-A1C1-3CEC56BCD8AC}"/>
              </a:ext>
            </a:extLst>
          </p:cNvPr>
          <p:cNvSpPr>
            <a:spLocks noGrp="1"/>
          </p:cNvSpPr>
          <p:nvPr>
            <p:ph type="title"/>
          </p:nvPr>
        </p:nvSpPr>
        <p:spPr/>
        <p:txBody>
          <a:bodyPr/>
          <a:lstStyle/>
          <a:p>
            <a:r>
              <a:rPr lang="vi-VN"/>
              <a:t>Mã nhận dạng thiết bị di động quốc tế (IMEI)</a:t>
            </a:r>
          </a:p>
        </p:txBody>
      </p:sp>
      <p:sp>
        <p:nvSpPr>
          <p:cNvPr id="4" name="Slide Number Placeholder 3">
            <a:extLst>
              <a:ext uri="{FF2B5EF4-FFF2-40B4-BE49-F238E27FC236}">
                <a16:creationId xmlns:a16="http://schemas.microsoft.com/office/drawing/2014/main" id="{26F4F520-BB67-1D13-FD48-E9CA542E949D}"/>
              </a:ext>
            </a:extLst>
          </p:cNvPr>
          <p:cNvSpPr>
            <a:spLocks noGrp="1"/>
          </p:cNvSpPr>
          <p:nvPr>
            <p:ph type="sldNum" sz="quarter" idx="12"/>
          </p:nvPr>
        </p:nvSpPr>
        <p:spPr/>
        <p:txBody>
          <a:bodyPr/>
          <a:lstStyle/>
          <a:p>
            <a:fld id="{3E15BD7C-E074-4D4A-84C3-500EE5B9C190}" type="slidenum">
              <a:rPr lang="ru-RU" smtClean="0"/>
              <a:pPr/>
              <a:t>57</a:t>
            </a:fld>
            <a:endParaRPr lang="ru-RU" dirty="0"/>
          </a:p>
        </p:txBody>
      </p:sp>
      <p:pic>
        <p:nvPicPr>
          <p:cNvPr id="7" name="Picture 6">
            <a:extLst>
              <a:ext uri="{FF2B5EF4-FFF2-40B4-BE49-F238E27FC236}">
                <a16:creationId xmlns:a16="http://schemas.microsoft.com/office/drawing/2014/main" id="{DB472BA8-0329-439B-9FF4-AD1F22ABF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685800"/>
            <a:ext cx="3352800" cy="5551512"/>
          </a:xfrm>
          <a:prstGeom prst="rect">
            <a:avLst/>
          </a:prstGeom>
        </p:spPr>
      </p:pic>
    </p:spTree>
    <p:extLst>
      <p:ext uri="{BB962C8B-B14F-4D97-AF65-F5344CB8AC3E}">
        <p14:creationId xmlns:p14="http://schemas.microsoft.com/office/powerpoint/2010/main" val="1404421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7BF71-FD7C-4651-5C2F-F6720D6FB27C}"/>
              </a:ext>
            </a:extLst>
          </p:cNvPr>
          <p:cNvSpPr>
            <a:spLocks noGrp="1"/>
          </p:cNvSpPr>
          <p:nvPr>
            <p:ph sz="quarter" idx="13"/>
          </p:nvPr>
        </p:nvSpPr>
        <p:spPr>
          <a:xfrm>
            <a:off x="-1" y="685800"/>
            <a:ext cx="6096000" cy="6172200"/>
          </a:xfrm>
        </p:spPr>
        <p:txBody>
          <a:bodyPr>
            <a:normAutofit/>
          </a:bodyPr>
          <a:lstStyle/>
          <a:p>
            <a:r>
              <a:rPr lang="vi-VN" sz="2800" dirty="0">
                <a:solidFill>
                  <a:srgbClr val="C00000"/>
                </a:solidFill>
              </a:rPr>
              <a:t>ENS</a:t>
            </a:r>
            <a:r>
              <a:rPr lang="vi-VN" sz="2800" dirty="0"/>
              <a:t> là số nhận dạng </a:t>
            </a:r>
            <a:r>
              <a:rPr lang="vi-VN" sz="2800" dirty="0">
                <a:solidFill>
                  <a:srgbClr val="C00000"/>
                </a:solidFill>
              </a:rPr>
              <a:t>32bit duy nhất</a:t>
            </a:r>
            <a:r>
              <a:rPr lang="vi-VN" sz="2800" dirty="0"/>
              <a:t> được ghi lại trên một con chip an toàn trong điện thoại di động bởi nhà sản xuất</a:t>
            </a:r>
          </a:p>
          <a:p>
            <a:r>
              <a:rPr lang="vi-VN" sz="2800" dirty="0">
                <a:solidFill>
                  <a:srgbClr val="C00000"/>
                </a:solidFill>
              </a:rPr>
              <a:t>8-14bit</a:t>
            </a:r>
            <a:r>
              <a:rPr lang="vi-VN" sz="2800" dirty="0"/>
              <a:t> đầu tiên xác định </a:t>
            </a:r>
            <a:r>
              <a:rPr lang="vi-VN" sz="2800" dirty="0">
                <a:solidFill>
                  <a:srgbClr val="C00000"/>
                </a:solidFill>
              </a:rPr>
              <a:t>nhà sản xuất </a:t>
            </a:r>
            <a:r>
              <a:rPr lang="vi-VN" sz="2800" dirty="0"/>
              <a:t>và các bit còn lại xác định </a:t>
            </a:r>
            <a:r>
              <a:rPr lang="vi-VN" sz="2800" dirty="0">
                <a:solidFill>
                  <a:srgbClr val="C00000"/>
                </a:solidFill>
              </a:rPr>
              <a:t>số sê ri </a:t>
            </a:r>
            <a:r>
              <a:rPr lang="vi-VN" sz="2800" dirty="0"/>
              <a:t>được chỉ định</a:t>
            </a:r>
          </a:p>
        </p:txBody>
      </p:sp>
      <p:sp>
        <p:nvSpPr>
          <p:cNvPr id="3" name="Title 2">
            <a:extLst>
              <a:ext uri="{FF2B5EF4-FFF2-40B4-BE49-F238E27FC236}">
                <a16:creationId xmlns:a16="http://schemas.microsoft.com/office/drawing/2014/main" id="{4E091C15-CF8F-0602-CE72-08AE48F9332F}"/>
              </a:ext>
            </a:extLst>
          </p:cNvPr>
          <p:cNvSpPr>
            <a:spLocks noGrp="1"/>
          </p:cNvSpPr>
          <p:nvPr>
            <p:ph type="title"/>
          </p:nvPr>
        </p:nvSpPr>
        <p:spPr/>
        <p:txBody>
          <a:bodyPr/>
          <a:lstStyle/>
          <a:p>
            <a:r>
              <a:rPr lang="vi-VN"/>
              <a:t>Số sê ri điện tử (ESN)</a:t>
            </a:r>
          </a:p>
        </p:txBody>
      </p:sp>
      <p:sp>
        <p:nvSpPr>
          <p:cNvPr id="4" name="Slide Number Placeholder 3">
            <a:extLst>
              <a:ext uri="{FF2B5EF4-FFF2-40B4-BE49-F238E27FC236}">
                <a16:creationId xmlns:a16="http://schemas.microsoft.com/office/drawing/2014/main" id="{B17D6C2E-AF64-D825-F1C2-EF7A9C479D32}"/>
              </a:ext>
            </a:extLst>
          </p:cNvPr>
          <p:cNvSpPr>
            <a:spLocks noGrp="1"/>
          </p:cNvSpPr>
          <p:nvPr>
            <p:ph type="sldNum" sz="quarter" idx="12"/>
          </p:nvPr>
        </p:nvSpPr>
        <p:spPr/>
        <p:txBody>
          <a:bodyPr/>
          <a:lstStyle/>
          <a:p>
            <a:fld id="{3E15BD7C-E074-4D4A-84C3-500EE5B9C190}" type="slidenum">
              <a:rPr lang="ru-RU" smtClean="0"/>
              <a:pPr/>
              <a:t>58</a:t>
            </a:fld>
            <a:endParaRPr lang="ru-RU" dirty="0"/>
          </a:p>
        </p:txBody>
      </p:sp>
      <p:pic>
        <p:nvPicPr>
          <p:cNvPr id="6" name="Picture 5">
            <a:extLst>
              <a:ext uri="{FF2B5EF4-FFF2-40B4-BE49-F238E27FC236}">
                <a16:creationId xmlns:a16="http://schemas.microsoft.com/office/drawing/2014/main" id="{63842244-9A46-2FF9-B7F3-6469C6921836}"/>
              </a:ext>
            </a:extLst>
          </p:cNvPr>
          <p:cNvPicPr>
            <a:picLocks noChangeAspect="1"/>
          </p:cNvPicPr>
          <p:nvPr/>
        </p:nvPicPr>
        <p:blipFill>
          <a:blip r:embed="rId2"/>
          <a:stretch>
            <a:fillRect/>
          </a:stretch>
        </p:blipFill>
        <p:spPr>
          <a:xfrm>
            <a:off x="6662329" y="1103466"/>
            <a:ext cx="4724198" cy="4651067"/>
          </a:xfrm>
          <a:prstGeom prst="rect">
            <a:avLst/>
          </a:prstGeom>
        </p:spPr>
      </p:pic>
    </p:spTree>
    <p:extLst>
      <p:ext uri="{BB962C8B-B14F-4D97-AF65-F5344CB8AC3E}">
        <p14:creationId xmlns:p14="http://schemas.microsoft.com/office/powerpoint/2010/main" val="1994503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B1BB6-4A8B-ADBD-32CD-4C4C87ACF341}"/>
              </a:ext>
            </a:extLst>
          </p:cNvPr>
          <p:cNvSpPr>
            <a:spLocks noGrp="1"/>
          </p:cNvSpPr>
          <p:nvPr>
            <p:ph sz="quarter" idx="13"/>
          </p:nvPr>
        </p:nvSpPr>
        <p:spPr>
          <a:xfrm>
            <a:off x="0" y="685800"/>
            <a:ext cx="6629400" cy="5257800"/>
          </a:xfrm>
        </p:spPr>
        <p:txBody>
          <a:bodyPr>
            <a:normAutofit/>
          </a:bodyPr>
          <a:lstStyle/>
          <a:p>
            <a:r>
              <a:rPr lang="vi-VN" sz="2800" dirty="0"/>
              <a:t>Nhân bản một thẻ SIM để điều tra thêm nhằm tránh vô tình </a:t>
            </a:r>
            <a:r>
              <a:rPr lang="vi-VN" sz="2800" dirty="0">
                <a:solidFill>
                  <a:srgbClr val="C00000"/>
                </a:solidFill>
              </a:rPr>
              <a:t>giả mạo dữ liệu gốc </a:t>
            </a:r>
            <a:r>
              <a:rPr lang="vi-VN" sz="2800" dirty="0"/>
              <a:t>của SIM</a:t>
            </a:r>
          </a:p>
          <a:p>
            <a:r>
              <a:rPr lang="vi-VN" sz="2800" dirty="0">
                <a:solidFill>
                  <a:srgbClr val="C00000"/>
                </a:solidFill>
              </a:rPr>
              <a:t>Điều kiện tiên quyết:</a:t>
            </a:r>
            <a:r>
              <a:rPr lang="vi-VN" sz="2800" dirty="0"/>
              <a:t> </a:t>
            </a:r>
          </a:p>
          <a:p>
            <a:pPr lvl="1"/>
            <a:r>
              <a:rPr lang="vi-VN" sz="2400" dirty="0"/>
              <a:t>Đầu đọc thẻ SIM</a:t>
            </a:r>
          </a:p>
          <a:p>
            <a:pPr lvl="1"/>
            <a:r>
              <a:rPr lang="vi-VN" sz="2400" dirty="0"/>
              <a:t>Phần mềm sao chép thẻ SIM trống hoặc thẻ super SIM</a:t>
            </a:r>
          </a:p>
          <a:p>
            <a:r>
              <a:rPr lang="vi-VN" sz="2800" dirty="0"/>
              <a:t>Công cụ sao chép SIM:</a:t>
            </a:r>
          </a:p>
          <a:p>
            <a:endParaRPr lang="vi-VN" sz="2800" dirty="0"/>
          </a:p>
          <a:p>
            <a:endParaRPr lang="vi-VN" sz="2800" dirty="0"/>
          </a:p>
        </p:txBody>
      </p:sp>
      <p:sp>
        <p:nvSpPr>
          <p:cNvPr id="3" name="Title 2">
            <a:extLst>
              <a:ext uri="{FF2B5EF4-FFF2-40B4-BE49-F238E27FC236}">
                <a16:creationId xmlns:a16="http://schemas.microsoft.com/office/drawing/2014/main" id="{0CA70586-F171-4309-C98E-7F8A9CD68FCC}"/>
              </a:ext>
            </a:extLst>
          </p:cNvPr>
          <p:cNvSpPr>
            <a:spLocks noGrp="1"/>
          </p:cNvSpPr>
          <p:nvPr>
            <p:ph type="title"/>
          </p:nvPr>
        </p:nvSpPr>
        <p:spPr/>
        <p:txBody>
          <a:bodyPr/>
          <a:lstStyle/>
          <a:p>
            <a:r>
              <a:rPr lang="vi-VN"/>
              <a:t>Sao chép SIM</a:t>
            </a:r>
          </a:p>
        </p:txBody>
      </p:sp>
      <p:sp>
        <p:nvSpPr>
          <p:cNvPr id="4" name="Slide Number Placeholder 3">
            <a:extLst>
              <a:ext uri="{FF2B5EF4-FFF2-40B4-BE49-F238E27FC236}">
                <a16:creationId xmlns:a16="http://schemas.microsoft.com/office/drawing/2014/main" id="{B57A780B-37C2-D7BC-60E1-7566BFB320F5}"/>
              </a:ext>
            </a:extLst>
          </p:cNvPr>
          <p:cNvSpPr>
            <a:spLocks noGrp="1"/>
          </p:cNvSpPr>
          <p:nvPr>
            <p:ph type="sldNum" sz="quarter" idx="12"/>
          </p:nvPr>
        </p:nvSpPr>
        <p:spPr/>
        <p:txBody>
          <a:bodyPr/>
          <a:lstStyle/>
          <a:p>
            <a:fld id="{3E15BD7C-E074-4D4A-84C3-500EE5B9C190}" type="slidenum">
              <a:rPr lang="ru-RU" smtClean="0"/>
              <a:pPr/>
              <a:t>59</a:t>
            </a:fld>
            <a:endParaRPr lang="ru-RU" dirty="0"/>
          </a:p>
        </p:txBody>
      </p:sp>
      <p:pic>
        <p:nvPicPr>
          <p:cNvPr id="5" name="Picture 4">
            <a:extLst>
              <a:ext uri="{FF2B5EF4-FFF2-40B4-BE49-F238E27FC236}">
                <a16:creationId xmlns:a16="http://schemas.microsoft.com/office/drawing/2014/main" id="{904B90BE-CAC1-8B61-0C4A-3876B9463E39}"/>
              </a:ext>
            </a:extLst>
          </p:cNvPr>
          <p:cNvPicPr>
            <a:picLocks noChangeAspect="1"/>
          </p:cNvPicPr>
          <p:nvPr/>
        </p:nvPicPr>
        <p:blipFill>
          <a:blip r:embed="rId2"/>
          <a:stretch>
            <a:fillRect/>
          </a:stretch>
        </p:blipFill>
        <p:spPr>
          <a:xfrm>
            <a:off x="1905000" y="5536650"/>
            <a:ext cx="3573172" cy="1271099"/>
          </a:xfrm>
          <a:prstGeom prst="rect">
            <a:avLst/>
          </a:prstGeom>
        </p:spPr>
      </p:pic>
      <p:pic>
        <p:nvPicPr>
          <p:cNvPr id="8" name="Picture 7">
            <a:extLst>
              <a:ext uri="{FF2B5EF4-FFF2-40B4-BE49-F238E27FC236}">
                <a16:creationId xmlns:a16="http://schemas.microsoft.com/office/drawing/2014/main" id="{08A4996A-5900-0286-A519-BC50AFECAA39}"/>
              </a:ext>
            </a:extLst>
          </p:cNvPr>
          <p:cNvPicPr>
            <a:picLocks noChangeAspect="1"/>
          </p:cNvPicPr>
          <p:nvPr/>
        </p:nvPicPr>
        <p:blipFill>
          <a:blip r:embed="rId3"/>
          <a:stretch>
            <a:fillRect/>
          </a:stretch>
        </p:blipFill>
        <p:spPr>
          <a:xfrm>
            <a:off x="6907208" y="1154088"/>
            <a:ext cx="4980480" cy="4789512"/>
          </a:xfrm>
          <a:prstGeom prst="rect">
            <a:avLst/>
          </a:prstGeom>
        </p:spPr>
      </p:pic>
    </p:spTree>
    <p:extLst>
      <p:ext uri="{BB962C8B-B14F-4D97-AF65-F5344CB8AC3E}">
        <p14:creationId xmlns:p14="http://schemas.microsoft.com/office/powerpoint/2010/main" val="41511148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a:latin typeface="Arial" panose="020B0604020202020204" pitchFamily="34" charset="0"/>
                <a:cs typeface="Arial" panose="020B0604020202020204" pitchFamily="34" charset="0"/>
              </a:rPr>
              <a:t>Các mối đe dọa hàng đầu vào thiết bị di động</a:t>
            </a:r>
            <a:endParaRPr lang="en-US" sz="3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341418" y="6211204"/>
            <a:ext cx="815413" cy="617488"/>
          </a:xfrm>
        </p:spPr>
        <p:txBody>
          <a:bodyPr/>
          <a:lstStyle/>
          <a:p>
            <a:fld id="{3E15BD7C-E074-4D4A-84C3-500EE5B9C190}" type="slidenum">
              <a:rPr lang="ru-RU" smtClean="0"/>
              <a:pPr/>
              <a:t>6</a:t>
            </a:fld>
            <a:endParaRPr lang="ru-RU" dirty="0"/>
          </a:p>
        </p:txBody>
      </p:sp>
      <p:pic>
        <p:nvPicPr>
          <p:cNvPr id="10" name="Content Placeholder 16" descr="Graphical user interface&#10;&#10;Description automatically generated">
            <a:extLst>
              <a:ext uri="{FF2B5EF4-FFF2-40B4-BE49-F238E27FC236}">
                <a16:creationId xmlns:a16="http://schemas.microsoft.com/office/drawing/2014/main" id="{AF122DEB-F939-360B-E948-B556A5789C20}"/>
              </a:ext>
            </a:extLst>
          </p:cNvPr>
          <p:cNvPicPr>
            <a:picLocks noChangeAspect="1"/>
          </p:cNvPicPr>
          <p:nvPr/>
        </p:nvPicPr>
        <p:blipFill>
          <a:blip r:embed="rId3"/>
          <a:stretch>
            <a:fillRect/>
          </a:stretch>
        </p:blipFill>
        <p:spPr>
          <a:xfrm>
            <a:off x="152400" y="766350"/>
            <a:ext cx="11125202" cy="5816072"/>
          </a:xfrm>
          <a:prstGeom prst="rect">
            <a:avLst/>
          </a:prstGeom>
        </p:spPr>
      </p:pic>
      <p:sp>
        <p:nvSpPr>
          <p:cNvPr id="16" name="TextBox 15">
            <a:extLst>
              <a:ext uri="{FF2B5EF4-FFF2-40B4-BE49-F238E27FC236}">
                <a16:creationId xmlns:a16="http://schemas.microsoft.com/office/drawing/2014/main" id="{12B0BC39-0C35-DB32-D9EC-BCCB90E1D286}"/>
              </a:ext>
            </a:extLst>
          </p:cNvPr>
          <p:cNvSpPr txBox="1"/>
          <p:nvPr/>
        </p:nvSpPr>
        <p:spPr>
          <a:xfrm>
            <a:off x="457200" y="1211478"/>
            <a:ext cx="3124200" cy="541122"/>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vi-VN" sz="1500" dirty="0" err="1">
                <a:latin typeface="Tahoma" panose="020B0604030504040204" pitchFamily="34" charset="0"/>
                <a:ea typeface="Tahoma" panose="020B0604030504040204" pitchFamily="34" charset="0"/>
                <a:cs typeface="Tahoma" panose="020B0604030504040204" pitchFamily="34" charset="0"/>
              </a:rPr>
              <a:t>Các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cuộc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tấn</a:t>
            </a:r>
            <a:r>
              <a:rPr lang="vi-VN" sz="1500" dirty="0">
                <a:latin typeface="Tahoma" panose="020B0604030504040204" pitchFamily="34" charset="0"/>
                <a:ea typeface="Tahoma" panose="020B0604030504040204" pitchFamily="34" charset="0"/>
                <a:cs typeface="Tahoma" panose="020B0604030504040204" pitchFamily="34" charset="0"/>
              </a:rPr>
              <a:t> công </a:t>
            </a:r>
            <a:r>
              <a:rPr lang="vi-VN" sz="1500" dirty="0" err="1">
                <a:latin typeface="Tahoma" panose="020B0604030504040204" pitchFamily="34" charset="0"/>
                <a:ea typeface="Tahoma" panose="020B0604030504040204" pitchFamily="34" charset="0"/>
                <a:cs typeface="Tahoma" panose="020B0604030504040204" pitchFamily="34" charset="0"/>
              </a:rPr>
              <a:t>dựa</a:t>
            </a:r>
            <a:r>
              <a:rPr lang="vi-VN" sz="1500" dirty="0">
                <a:latin typeface="Tahoma" panose="020B0604030504040204" pitchFamily="34" charset="0"/>
                <a:ea typeface="Tahoma" panose="020B0604030504040204" pitchFamily="34" charset="0"/>
                <a:cs typeface="Tahoma" panose="020B0604030504040204" pitchFamily="34" charset="0"/>
              </a:rPr>
              <a:t> trên </a:t>
            </a:r>
            <a:r>
              <a:rPr lang="vi-VN" sz="1500" dirty="0" err="1">
                <a:latin typeface="Tahoma" panose="020B0604030504040204" pitchFamily="34" charset="0"/>
                <a:ea typeface="Tahoma" panose="020B0604030504040204" pitchFamily="34" charset="0"/>
                <a:cs typeface="Tahoma" panose="020B0604030504040204" pitchFamily="34" charset="0"/>
              </a:rPr>
              <a:t>web</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và</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mạng</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D7224466-3CAA-5D9E-9F9A-56513E6E1682}"/>
              </a:ext>
            </a:extLst>
          </p:cNvPr>
          <p:cNvSpPr txBox="1">
            <a:spLocks/>
          </p:cNvSpPr>
          <p:nvPr/>
        </p:nvSpPr>
        <p:spPr>
          <a:xfrm>
            <a:off x="457200" y="3101451"/>
            <a:ext cx="3124200" cy="485735"/>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rmAutofit/>
          </a:bodyPr>
          <a:lstStyle/>
          <a:p>
            <a:pPr algn="ctr"/>
            <a:r>
              <a:rPr lang="vi-VN" sz="1500" dirty="0" err="1">
                <a:latin typeface="Tahoma" panose="020B0604030504040204" pitchFamily="34" charset="0"/>
                <a:ea typeface="Tahoma" panose="020B0604030504040204" pitchFamily="34" charset="0"/>
                <a:cs typeface="Tahoma" panose="020B0604030504040204" pitchFamily="34" charset="0"/>
              </a:rPr>
              <a:t>Phần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mềm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độc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hại</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771E1342-DB77-12DB-23F5-C1F2B09D938A}"/>
              </a:ext>
            </a:extLst>
          </p:cNvPr>
          <p:cNvSpPr txBox="1"/>
          <p:nvPr/>
        </p:nvSpPr>
        <p:spPr>
          <a:xfrm>
            <a:off x="513896" y="4950177"/>
            <a:ext cx="3067504" cy="473641"/>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rmAutofit/>
          </a:bodyPr>
          <a:lstStyle/>
          <a:p>
            <a:pPr algn="ctr"/>
            <a:r>
              <a:rPr lang="vi-VN" sz="1500">
                <a:latin typeface="Tahoma" panose="020B0604030504040204" pitchFamily="34" charset="0"/>
                <a:ea typeface="Tahoma" panose="020B0604030504040204" pitchFamily="34" charset="0"/>
                <a:cs typeface="Tahoma" panose="020B0604030504040204" pitchFamily="34" charset="0"/>
              </a:rPr>
              <a:t>Các cuộc tấn công kỹ thuật xã hội</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47D95A8F-E94F-1ABB-B9A9-0660F84BAB46}"/>
              </a:ext>
            </a:extLst>
          </p:cNvPr>
          <p:cNvSpPr txBox="1"/>
          <p:nvPr/>
        </p:nvSpPr>
        <p:spPr>
          <a:xfrm>
            <a:off x="7620000" y="1204992"/>
            <a:ext cx="3124200" cy="453935"/>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rmAutofit/>
          </a:bodyPr>
          <a:lstStyle/>
          <a:p>
            <a:pPr algn="ctr"/>
            <a:r>
              <a:rPr lang="vi-VN" sz="1500" dirty="0" err="1">
                <a:latin typeface="Tahoma" panose="020B0604030504040204" pitchFamily="34" charset="0"/>
                <a:ea typeface="Tahoma" panose="020B0604030504040204" pitchFamily="34" charset="0"/>
                <a:cs typeface="Tahoma" panose="020B0604030504040204" pitchFamily="34" charset="0"/>
              </a:rPr>
              <a:t>Lạm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tài</a:t>
            </a:r>
            <a:r>
              <a:rPr lang="vi-VN" sz="1500" dirty="0">
                <a:latin typeface="Tahoma" panose="020B0604030504040204" pitchFamily="34" charset="0"/>
                <a:ea typeface="Tahoma" panose="020B0604030504040204" pitchFamily="34" charset="0"/>
                <a:cs typeface="Tahoma" panose="020B0604030504040204" pitchFamily="34" charset="0"/>
              </a:rPr>
              <a:t> nguyên</a:t>
            </a:r>
          </a:p>
        </p:txBody>
      </p:sp>
      <p:sp>
        <p:nvSpPr>
          <p:cNvPr id="20" name="TextBox 19">
            <a:extLst>
              <a:ext uri="{FF2B5EF4-FFF2-40B4-BE49-F238E27FC236}">
                <a16:creationId xmlns:a16="http://schemas.microsoft.com/office/drawing/2014/main" id="{B30F61B4-58D1-B937-094F-BF7BD0C9C598}"/>
              </a:ext>
            </a:extLst>
          </p:cNvPr>
          <p:cNvSpPr txBox="1"/>
          <p:nvPr/>
        </p:nvSpPr>
        <p:spPr>
          <a:xfrm>
            <a:off x="7615136" y="3086160"/>
            <a:ext cx="3124200" cy="501026"/>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rmAutofit/>
          </a:bodyPr>
          <a:lstStyle/>
          <a:p>
            <a:pPr algn="ctr"/>
            <a:r>
              <a:rPr lang="vi-VN" sz="1500" dirty="0" err="1">
                <a:latin typeface="Tahoma" panose="020B0604030504040204" pitchFamily="34" charset="0"/>
                <a:ea typeface="Tahoma" panose="020B0604030504040204" pitchFamily="34" charset="0"/>
                <a:cs typeface="Tahoma" panose="020B0604030504040204" pitchFamily="34" charset="0"/>
              </a:rPr>
              <a:t>Mất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dữ</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liệu</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5F3D112B-08C1-383E-B360-185FBAE70ABB}"/>
              </a:ext>
            </a:extLst>
          </p:cNvPr>
          <p:cNvSpPr txBox="1"/>
          <p:nvPr/>
        </p:nvSpPr>
        <p:spPr>
          <a:xfrm>
            <a:off x="7622084" y="4950176"/>
            <a:ext cx="3124200" cy="501025"/>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vi-VN" sz="1500" dirty="0" err="1">
                <a:latin typeface="Tahoma" panose="020B0604030504040204" pitchFamily="34" charset="0"/>
                <a:ea typeface="Tahoma" panose="020B0604030504040204" pitchFamily="34" charset="0"/>
                <a:cs typeface="Tahoma" panose="020B0604030504040204" pitchFamily="34" charset="0"/>
              </a:rPr>
              <a:t>Các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mối</a:t>
            </a:r>
            <a:r>
              <a:rPr lang="vi-VN" sz="1500" dirty="0">
                <a:latin typeface="Tahoma" panose="020B0604030504040204" pitchFamily="34" charset="0"/>
                <a:ea typeface="Tahoma" panose="020B0604030504040204" pitchFamily="34" charset="0"/>
                <a:cs typeface="Tahoma" panose="020B0604030504040204" pitchFamily="34" charset="0"/>
              </a:rPr>
              <a:t> đe </a:t>
            </a:r>
            <a:r>
              <a:rPr lang="vi-VN" sz="1500" dirty="0" err="1">
                <a:latin typeface="Tahoma" panose="020B0604030504040204" pitchFamily="34" charset="0"/>
                <a:ea typeface="Tahoma" panose="020B0604030504040204" pitchFamily="34" charset="0"/>
                <a:cs typeface="Tahoma" panose="020B0604030504040204" pitchFamily="34" charset="0"/>
              </a:rPr>
              <a:t>dọa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về</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tính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toàn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vẹn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dữ</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liệu</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72231267-5EE4-F472-2110-7FB2409A0F8A}"/>
              </a:ext>
            </a:extLst>
          </p:cNvPr>
          <p:cNvSpPr txBox="1"/>
          <p:nvPr/>
        </p:nvSpPr>
        <p:spPr>
          <a:xfrm>
            <a:off x="88584" y="1795910"/>
            <a:ext cx="4407216" cy="1224991"/>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350" dirty="0" err="1">
                <a:latin typeface="Tahoma" panose="020B0604030504040204" pitchFamily="34" charset="0"/>
                <a:ea typeface="Tahoma" panose="020B0604030504040204" pitchFamily="34" charset="0"/>
                <a:cs typeface="Tahoma" panose="020B0604030504040204" pitchFamily="34" charset="0"/>
              </a:rPr>
              <a:t>Khởi</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chạy</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bởi</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các</a:t>
            </a:r>
            <a:r>
              <a:rPr lang="vi-VN" sz="1350" dirty="0">
                <a:latin typeface="Tahoma" panose="020B0604030504040204" pitchFamily="34" charset="0"/>
                <a:ea typeface="Tahoma" panose="020B0604030504040204" pitchFamily="34" charset="0"/>
                <a:cs typeface="Tahoma" panose="020B0604030504040204" pitchFamily="34" charset="0"/>
              </a:rPr>
              <a:t> trang </a:t>
            </a:r>
            <a:r>
              <a:rPr lang="vi-VN" sz="1350" dirty="0" err="1">
                <a:latin typeface="Tahoma" panose="020B0604030504040204" pitchFamily="34" charset="0"/>
                <a:ea typeface="Tahoma" panose="020B0604030504040204" pitchFamily="34" charset="0"/>
                <a:cs typeface="Tahoma" panose="020B0604030504040204" pitchFamily="34" charset="0"/>
              </a:rPr>
              <a:t>web</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độc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hại</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hoặc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các</a:t>
            </a:r>
            <a:r>
              <a:rPr lang="vi-VN" sz="1350" dirty="0">
                <a:latin typeface="Tahoma" panose="020B0604030504040204" pitchFamily="34" charset="0"/>
                <a:ea typeface="Tahoma" panose="020B0604030504040204" pitchFamily="34" charset="0"/>
                <a:cs typeface="Tahoma" panose="020B0604030504040204" pitchFamily="34" charset="0"/>
              </a:rPr>
              <a:t> trang </a:t>
            </a:r>
            <a:r>
              <a:rPr lang="vi-VN" sz="1350" dirty="0" err="1">
                <a:latin typeface="Tahoma" panose="020B0604030504040204" pitchFamily="34" charset="0"/>
                <a:ea typeface="Tahoma" panose="020B0604030504040204" pitchFamily="34" charset="0"/>
                <a:cs typeface="Tahoma" panose="020B0604030504040204" pitchFamily="34" charset="0"/>
              </a:rPr>
              <a:t>web</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hợp</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pháp</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bị</a:t>
            </a:r>
            <a:r>
              <a:rPr lang="vi-VN" sz="1350" dirty="0">
                <a:latin typeface="Tahoma" panose="020B0604030504040204" pitchFamily="34" charset="0"/>
                <a:ea typeface="Tahoma" panose="020B0604030504040204" pitchFamily="34" charset="0"/>
                <a:cs typeface="Tahoma" panose="020B0604030504040204" pitchFamily="34" charset="0"/>
              </a:rPr>
              <a:t> xâm </a:t>
            </a:r>
            <a:r>
              <a:rPr lang="vi-VN" sz="1350" dirty="0" err="1">
                <a:latin typeface="Tahoma" panose="020B0604030504040204" pitchFamily="34" charset="0"/>
                <a:ea typeface="Tahoma" panose="020B0604030504040204" pitchFamily="34" charset="0"/>
                <a:cs typeface="Tahoma" panose="020B0604030504040204" pitchFamily="34" charset="0"/>
              </a:rPr>
              <a:t>phạm</a:t>
            </a:r>
            <a:endParaRPr lang="vi-VN" sz="13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350" dirty="0" err="1">
                <a:latin typeface="Tahoma" panose="020B0604030504040204" pitchFamily="34" charset="0"/>
                <a:ea typeface="Tahoma" panose="020B0604030504040204" pitchFamily="34" charset="0"/>
                <a:cs typeface="Tahoma" panose="020B0604030504040204" pitchFamily="34" charset="0"/>
              </a:rPr>
              <a:t>Tấn</a:t>
            </a:r>
            <a:r>
              <a:rPr lang="vi-VN" sz="1350" dirty="0">
                <a:latin typeface="Tahoma" panose="020B0604030504040204" pitchFamily="34" charset="0"/>
                <a:ea typeface="Tahoma" panose="020B0604030504040204" pitchFamily="34" charset="0"/>
                <a:cs typeface="Tahoma" panose="020B0604030504040204" pitchFamily="34" charset="0"/>
              </a:rPr>
              <a:t> công trang </a:t>
            </a:r>
            <a:r>
              <a:rPr lang="vi-VN" sz="1350" dirty="0" err="1">
                <a:latin typeface="Tahoma" panose="020B0604030504040204" pitchFamily="34" charset="0"/>
                <a:ea typeface="Tahoma" panose="020B0604030504040204" pitchFamily="34" charset="0"/>
                <a:cs typeface="Tahoma" panose="020B0604030504040204" pitchFamily="34" charset="0"/>
              </a:rPr>
              <a:t>web</a:t>
            </a:r>
            <a:r>
              <a:rPr lang="vi-VN" sz="1350" dirty="0">
                <a:latin typeface="Tahoma" panose="020B0604030504040204" pitchFamily="34" charset="0"/>
                <a:ea typeface="Tahoma" panose="020B0604030504040204" pitchFamily="34" charset="0"/>
                <a:cs typeface="Tahoma" panose="020B0604030504040204" pitchFamily="34" charset="0"/>
              </a:rPr>
              <a:t> khai </a:t>
            </a:r>
            <a:r>
              <a:rPr lang="vi-VN" sz="1350" dirty="0" err="1">
                <a:latin typeface="Tahoma" panose="020B0604030504040204" pitchFamily="34" charset="0"/>
                <a:ea typeface="Tahoma" panose="020B0604030504040204" pitchFamily="34" charset="0"/>
                <a:cs typeface="Tahoma" panose="020B0604030504040204" pitchFamily="34" charset="0"/>
              </a:rPr>
              <a:t>thác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trình</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duyệt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của</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thiết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bị</a:t>
            </a:r>
            <a:endParaRPr lang="vi-VN" sz="13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350" dirty="0" err="1">
                <a:latin typeface="Tahoma" panose="020B0604030504040204" pitchFamily="34" charset="0"/>
                <a:ea typeface="Tahoma" panose="020B0604030504040204" pitchFamily="34" charset="0"/>
                <a:cs typeface="Tahoma" panose="020B0604030504040204" pitchFamily="34" charset="0"/>
              </a:rPr>
              <a:t>Cố</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gắng</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cài</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đặt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phần</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mềm</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độc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hại</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hoặc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lấy</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cắp</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dữ</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liệu</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bí</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mật</a:t>
            </a:r>
            <a:r>
              <a:rPr lang="vi-VN" sz="1350" dirty="0">
                <a:latin typeface="Tahoma" panose="020B0604030504040204" pitchFamily="34" charset="0"/>
                <a:ea typeface="Tahoma" panose="020B0604030504040204" pitchFamily="34" charset="0"/>
                <a:cs typeface="Tahoma" panose="020B0604030504040204" pitchFamily="34" charset="0"/>
              </a:rPr>
              <a:t> đi qua </a:t>
            </a:r>
            <a:r>
              <a:rPr lang="vi-VN" sz="1350" dirty="0" err="1">
                <a:latin typeface="Tahoma" panose="020B0604030504040204" pitchFamily="34" charset="0"/>
                <a:ea typeface="Tahoma" panose="020B0604030504040204" pitchFamily="34" charset="0"/>
                <a:cs typeface="Tahoma" panose="020B0604030504040204" pitchFamily="34" charset="0"/>
              </a:rPr>
              <a:t>trình</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duyệt</a:t>
            </a:r>
            <a:endParaRPr lang="vi-VN" sz="1350"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30A6A6C8-267D-371A-3D3B-82813216D311}"/>
              </a:ext>
            </a:extLst>
          </p:cNvPr>
          <p:cNvSpPr txBox="1"/>
          <p:nvPr/>
        </p:nvSpPr>
        <p:spPr>
          <a:xfrm>
            <a:off x="88584" y="3643059"/>
            <a:ext cx="4407216" cy="1158602"/>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350" dirty="0">
                <a:latin typeface="Tahoma" panose="020B0604030504040204" pitchFamily="34" charset="0"/>
                <a:ea typeface="Tahoma" panose="020B0604030504040204" pitchFamily="34" charset="0"/>
                <a:cs typeface="Tahoma" panose="020B0604030504040204" pitchFamily="34" charset="0"/>
              </a:rPr>
              <a:t>Bao </a:t>
            </a:r>
            <a:r>
              <a:rPr lang="vi-VN" sz="1350" dirty="0" err="1">
                <a:latin typeface="Tahoma" panose="020B0604030504040204" pitchFamily="34" charset="0"/>
                <a:ea typeface="Tahoma" panose="020B0604030504040204" pitchFamily="34" charset="0"/>
                <a:cs typeface="Tahoma" panose="020B0604030504040204" pitchFamily="34" charset="0"/>
              </a:rPr>
              <a:t>gồm</a:t>
            </a:r>
            <a:r>
              <a:rPr lang="vi-VN" sz="1350" dirty="0">
                <a:latin typeface="Tahoma" panose="020B0604030504040204" pitchFamily="34" charset="0"/>
                <a:ea typeface="Tahoma" panose="020B0604030504040204" pitchFamily="34" charset="0"/>
                <a:cs typeface="Tahoma" panose="020B0604030504040204" pitchFamily="34" charset="0"/>
              </a:rPr>
              <a:t> vi </a:t>
            </a:r>
            <a:r>
              <a:rPr lang="vi-VN" sz="1350" dirty="0" err="1">
                <a:latin typeface="Tahoma" panose="020B0604030504040204" pitchFamily="34" charset="0"/>
                <a:ea typeface="Tahoma" panose="020B0604030504040204" pitchFamily="34" charset="0"/>
                <a:cs typeface="Tahoma" panose="020B0604030504040204" pitchFamily="34" charset="0"/>
              </a:rPr>
              <a:t>rút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máy</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tính</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truyền</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thống</a:t>
            </a:r>
            <a:r>
              <a:rPr lang="vi-VN" sz="1350" dirty="0">
                <a:latin typeface="Tahoma" panose="020B0604030504040204" pitchFamily="34" charset="0"/>
                <a:ea typeface="Tahoma" panose="020B0604030504040204" pitchFamily="34" charset="0"/>
                <a:cs typeface="Tahoma" panose="020B0604030504040204" pitchFamily="34" charset="0"/>
              </a:rPr>
              <a:t>, sâu </a:t>
            </a:r>
            <a:r>
              <a:rPr lang="vi-VN" sz="1350" dirty="0" err="1">
                <a:latin typeface="Tahoma" panose="020B0604030504040204" pitchFamily="34" charset="0"/>
                <a:ea typeface="Tahoma" panose="020B0604030504040204" pitchFamily="34" charset="0"/>
                <a:cs typeface="Tahoma" panose="020B0604030504040204" pitchFamily="34" charset="0"/>
              </a:rPr>
              <a:t>máy</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tính</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và</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các</a:t>
            </a:r>
            <a:r>
              <a:rPr lang="vi-VN" sz="1350" dirty="0">
                <a:latin typeface="Tahoma" panose="020B0604030504040204" pitchFamily="34" charset="0"/>
                <a:ea typeface="Tahoma" panose="020B0604030504040204" pitchFamily="34" charset="0"/>
                <a:cs typeface="Tahoma" panose="020B0604030504040204" pitchFamily="34" charset="0"/>
              </a:rPr>
              <a:t> chương </a:t>
            </a:r>
            <a:r>
              <a:rPr lang="vi-VN" sz="1350" dirty="0" err="1">
                <a:latin typeface="Tahoma" panose="020B0604030504040204" pitchFamily="34" charset="0"/>
                <a:ea typeface="Tahoma" panose="020B0604030504040204" pitchFamily="34" charset="0"/>
                <a:cs typeface="Tahoma" panose="020B0604030504040204" pitchFamily="34" charset="0"/>
              </a:rPr>
              <a:t>trình</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ngựa</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Trois</a:t>
            </a:r>
            <a:endParaRPr lang="vi-VN" sz="13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350" dirty="0" err="1">
                <a:latin typeface="Tahoma" panose="020B0604030504040204" pitchFamily="34" charset="0"/>
                <a:ea typeface="Tahoma" panose="020B0604030504040204" pitchFamily="34" charset="0"/>
                <a:cs typeface="Tahoma" panose="020B0604030504040204" pitchFamily="34" charset="0"/>
              </a:rPr>
              <a:t>Ví</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dụ</a:t>
            </a:r>
            <a:r>
              <a:rPr lang="vi-VN" sz="1350" dirty="0">
                <a:latin typeface="Tahoma" panose="020B0604030504040204" pitchFamily="34" charset="0"/>
                <a:ea typeface="Tahoma" panose="020B0604030504040204" pitchFamily="34" charset="0"/>
                <a:cs typeface="Tahoma" panose="020B0604030504040204" pitchFamily="34" charset="0"/>
              </a:rPr>
              <a:t>: Sâu </a:t>
            </a:r>
            <a:r>
              <a:rPr lang="vi-VN" sz="1350" dirty="0" err="1">
                <a:latin typeface="Tahoma" panose="020B0604030504040204" pitchFamily="34" charset="0"/>
                <a:ea typeface="Tahoma" panose="020B0604030504040204" pitchFamily="34" charset="0"/>
                <a:cs typeface="Tahoma" panose="020B0604030504040204" pitchFamily="34" charset="0"/>
              </a:rPr>
              <a:t>Ikee</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nhắm</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mục</a:t>
            </a:r>
            <a:r>
              <a:rPr lang="vi-VN" sz="1350" dirty="0">
                <a:latin typeface="Tahoma" panose="020B0604030504040204" pitchFamily="34" charset="0"/>
                <a:ea typeface="Tahoma" panose="020B0604030504040204" pitchFamily="34" charset="0"/>
                <a:cs typeface="Tahoma" panose="020B0604030504040204" pitchFamily="34" charset="0"/>
              </a:rPr>
              <a:t> tiêu </a:t>
            </a:r>
            <a:r>
              <a:rPr lang="vi-VN" sz="1350" dirty="0" err="1">
                <a:latin typeface="Tahoma" panose="020B0604030504040204" pitchFamily="34" charset="0"/>
                <a:ea typeface="Tahoma" panose="020B0604030504040204" pitchFamily="34" charset="0"/>
                <a:cs typeface="Tahoma" panose="020B0604030504040204" pitchFamily="34" charset="0"/>
              </a:rPr>
              <a:t>các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thiết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bị</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chạy</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iOS</a:t>
            </a:r>
            <a:endParaRPr lang="vi-VN" sz="13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350" dirty="0" err="1">
                <a:latin typeface="Tahoma" panose="020B0604030504040204" pitchFamily="34" charset="0"/>
                <a:ea typeface="Tahoma" panose="020B0604030504040204" pitchFamily="34" charset="0"/>
                <a:cs typeface="Tahoma" panose="020B0604030504040204" pitchFamily="34" charset="0"/>
              </a:rPr>
              <a:t>Ví</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dụ</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Pjapps</a:t>
            </a:r>
            <a:r>
              <a:rPr lang="vi-VN" sz="1350" dirty="0">
                <a:latin typeface="Tahoma" panose="020B0604030504040204" pitchFamily="34" charset="0"/>
                <a:ea typeface="Tahoma" panose="020B0604030504040204" pitchFamily="34" charset="0"/>
                <a:cs typeface="Tahoma" panose="020B0604030504040204" pitchFamily="34" charset="0"/>
              </a:rPr>
              <a:t> đăng </a:t>
            </a:r>
            <a:r>
              <a:rPr lang="vi-VN" sz="1350" dirty="0" err="1">
                <a:latin typeface="Tahoma" panose="020B0604030504040204" pitchFamily="34" charset="0"/>
                <a:ea typeface="Tahoma" panose="020B0604030504040204" pitchFamily="34" charset="0"/>
                <a:cs typeface="Tahoma" panose="020B0604030504040204" pitchFamily="34" charset="0"/>
              </a:rPr>
              <a:t>ký</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các</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thiết</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bị</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Android</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bị</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nhiễm</a:t>
            </a:r>
            <a:r>
              <a:rPr lang="vi-VN" sz="1350" dirty="0">
                <a:latin typeface="Tahoma" panose="020B0604030504040204" pitchFamily="34" charset="0"/>
                <a:ea typeface="Tahoma" panose="020B0604030504040204" pitchFamily="34" charset="0"/>
                <a:cs typeface="Tahoma" panose="020B0604030504040204" pitchFamily="34" charset="0"/>
              </a:rPr>
              <a:t> trên </a:t>
            </a:r>
            <a:r>
              <a:rPr lang="vi-VN" sz="1350" dirty="0" err="1">
                <a:latin typeface="Tahoma" panose="020B0604030504040204" pitchFamily="34" charset="0"/>
                <a:ea typeface="Tahoma" panose="020B0604030504040204" pitchFamily="34" charset="0"/>
                <a:cs typeface="Tahoma" panose="020B0604030504040204" pitchFamily="34" charset="0"/>
              </a:rPr>
              <a:t>mạng</a:t>
            </a:r>
            <a:r>
              <a:rPr lang="vi-VN" sz="1350" dirty="0">
                <a:latin typeface="Tahoma" panose="020B0604030504040204" pitchFamily="34" charset="0"/>
                <a:ea typeface="Tahoma" panose="020B0604030504040204" pitchFamily="34" charset="0"/>
                <a:cs typeface="Tahoma" panose="020B0604030504040204" pitchFamily="34" charset="0"/>
              </a:rPr>
              <a:t> </a:t>
            </a:r>
            <a:r>
              <a:rPr lang="vi-VN" sz="1350" dirty="0" err="1">
                <a:latin typeface="Tahoma" panose="020B0604030504040204" pitchFamily="34" charset="0"/>
                <a:ea typeface="Tahoma" panose="020B0604030504040204" pitchFamily="34" charset="0"/>
                <a:cs typeface="Tahoma" panose="020B0604030504040204" pitchFamily="34" charset="0"/>
              </a:rPr>
              <a:t>botnet</a:t>
            </a:r>
            <a:endParaRPr lang="vi-VN" sz="1350" dirty="0">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CB47043E-A9B9-F738-2173-3B687D60825D}"/>
              </a:ext>
            </a:extLst>
          </p:cNvPr>
          <p:cNvSpPr txBox="1"/>
          <p:nvPr/>
        </p:nvSpPr>
        <p:spPr>
          <a:xfrm>
            <a:off x="534972" y="5589072"/>
            <a:ext cx="4875228" cy="1046541"/>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Tận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kỹ</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thuật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xã</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hội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để</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lừa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người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dùng</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Cố</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gắng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khiến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người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dùng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lộ</a:t>
            </a:r>
            <a:r>
              <a:rPr lang="vi-VN" sz="1500" dirty="0">
                <a:latin typeface="Tahoma" panose="020B0604030504040204" pitchFamily="34" charset="0"/>
                <a:ea typeface="Tahoma" panose="020B0604030504040204" pitchFamily="34" charset="0"/>
                <a:cs typeface="Tahoma" panose="020B0604030504040204" pitchFamily="34" charset="0"/>
              </a:rPr>
              <a:t> thông tin </a:t>
            </a:r>
            <a:r>
              <a:rPr lang="vi-VN" sz="1500" dirty="0" err="1">
                <a:latin typeface="Tahoma" panose="020B0604030504040204" pitchFamily="34" charset="0"/>
                <a:ea typeface="Tahoma" panose="020B0604030504040204" pitchFamily="34" charset="0"/>
                <a:cs typeface="Tahoma" panose="020B0604030504040204" pitchFamily="34" charset="0"/>
              </a:rPr>
              <a:t>nhạy</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cảm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cài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đặt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phần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mềm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độc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hại</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Ví</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a:t>
            </a:r>
            <a:r>
              <a:rPr lang="vi-VN" sz="1500" dirty="0">
                <a:latin typeface="Tahoma" panose="020B0604030504040204" pitchFamily="34" charset="0"/>
                <a:ea typeface="Tahoma" panose="020B0604030504040204" pitchFamily="34" charset="0"/>
                <a:cs typeface="Tahoma" panose="020B0604030504040204" pitchFamily="34" charset="0"/>
              </a:rPr>
              <a:t> bao </a:t>
            </a:r>
            <a:r>
              <a:rPr lang="vi-VN" sz="1500" dirty="0" err="1">
                <a:latin typeface="Tahoma" panose="020B0604030504040204" pitchFamily="34" charset="0"/>
                <a:ea typeface="Tahoma" panose="020B0604030504040204" pitchFamily="34" charset="0"/>
                <a:cs typeface="Tahoma" panose="020B0604030504040204" pitchFamily="34" charset="0"/>
              </a:rPr>
              <a:t>gồm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lừa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đảo</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và</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tấn</a:t>
            </a:r>
            <a:r>
              <a:rPr lang="vi-VN" sz="1500" dirty="0">
                <a:latin typeface="Tahoma" panose="020B0604030504040204" pitchFamily="34" charset="0"/>
                <a:ea typeface="Tahoma" panose="020B0604030504040204" pitchFamily="34" charset="0"/>
                <a:cs typeface="Tahoma" panose="020B0604030504040204" pitchFamily="34" charset="0"/>
              </a:rPr>
              <a:t> công </a:t>
            </a:r>
            <a:r>
              <a:rPr lang="vi-VN" sz="1500" dirty="0" err="1">
                <a:latin typeface="Tahoma" panose="020B0604030504040204" pitchFamily="34" charset="0"/>
                <a:ea typeface="Tahoma" panose="020B0604030504040204" pitchFamily="34" charset="0"/>
                <a:cs typeface="Tahoma" panose="020B0604030504040204" pitchFamily="34" charset="0"/>
              </a:rPr>
              <a:t>có</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chủ</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đích</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13711DEB-E02F-F853-AB8E-A64687584DFF}"/>
              </a:ext>
            </a:extLst>
          </p:cNvPr>
          <p:cNvSpPr txBox="1"/>
          <p:nvPr/>
        </p:nvSpPr>
        <p:spPr>
          <a:xfrm>
            <a:off x="6934200" y="1769333"/>
            <a:ext cx="4343402" cy="1224991"/>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Cố</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gắng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sử</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dụng</a:t>
            </a:r>
            <a:r>
              <a:rPr lang="vi-VN" sz="1500" dirty="0">
                <a:latin typeface="Tahoma" panose="020B0604030504040204" pitchFamily="34" charset="0"/>
                <a:ea typeface="Tahoma" panose="020B0604030504040204" pitchFamily="34" charset="0"/>
                <a:cs typeface="Tahoma" panose="020B0604030504040204" pitchFamily="34" charset="0"/>
              </a:rPr>
              <a:t> sai </a:t>
            </a:r>
            <a:r>
              <a:rPr lang="vi-VN" sz="1500" dirty="0" err="1">
                <a:latin typeface="Tahoma" panose="020B0604030504040204" pitchFamily="34" charset="0"/>
                <a:ea typeface="Tahoma" panose="020B0604030504040204" pitchFamily="34" charset="0"/>
                <a:cs typeface="Tahoma" panose="020B0604030504040204" pitchFamily="34" charset="0"/>
              </a:rPr>
              <a:t>mạng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danh </a:t>
            </a:r>
            <a:r>
              <a:rPr lang="vi-VN" sz="1500" dirty="0" err="1">
                <a:latin typeface="Tahoma" panose="020B0604030504040204" pitchFamily="34" charset="0"/>
                <a:ea typeface="Tahoma" panose="020B0604030504040204" pitchFamily="34" charset="0"/>
                <a:cs typeface="Tahoma" panose="020B0604030504040204" pitchFamily="34" charset="0"/>
              </a:rPr>
              <a:t>tínhtài</a:t>
            </a:r>
            <a:r>
              <a:rPr lang="vi-VN" sz="1500" dirty="0">
                <a:latin typeface="Tahoma" panose="020B0604030504040204" pitchFamily="34" charset="0"/>
                <a:ea typeface="Tahoma" panose="020B0604030504040204" pitchFamily="34" charset="0"/>
                <a:cs typeface="Tahoma" panose="020B0604030504040204" pitchFamily="34" charset="0"/>
              </a:rPr>
              <a:t> nguyên</a:t>
            </a: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Ví</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Gửi</a:t>
            </a:r>
            <a:r>
              <a:rPr lang="vi-VN" sz="1500" dirty="0">
                <a:latin typeface="Tahoma" panose="020B0604030504040204" pitchFamily="34" charset="0"/>
                <a:ea typeface="Tahoma" panose="020B0604030504040204" pitchFamily="34" charset="0"/>
                <a:cs typeface="Tahoma" panose="020B0604030504040204" pitchFamily="34" charset="0"/>
              </a:rPr>
              <a:t> thư </a:t>
            </a:r>
            <a:r>
              <a:rPr lang="vi-VN" sz="1500" dirty="0" err="1">
                <a:latin typeface="Tahoma" panose="020B0604030504040204" pitchFamily="34" charset="0"/>
                <a:ea typeface="Tahoma" panose="020B0604030504040204" pitchFamily="34" charset="0"/>
                <a:cs typeface="Tahoma" panose="020B0604030504040204" pitchFamily="34" charset="0"/>
              </a:rPr>
              <a:t>rác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từ</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các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xâm </a:t>
            </a:r>
            <a:r>
              <a:rPr lang="vi-VN" sz="1500" dirty="0" err="1">
                <a:latin typeface="Tahoma" panose="020B0604030504040204" pitchFamily="34" charset="0"/>
                <a:ea typeface="Tahoma" panose="020B0604030504040204" pitchFamily="34" charset="0"/>
                <a:cs typeface="Tahoma" panose="020B0604030504040204" pitchFamily="34" charset="0"/>
              </a:rPr>
              <a:t>nhập</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Ví</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Tấn</a:t>
            </a:r>
            <a:r>
              <a:rPr lang="vi-VN" sz="1500" dirty="0">
                <a:latin typeface="Tahoma" panose="020B0604030504040204" pitchFamily="34" charset="0"/>
                <a:ea typeface="Tahoma" panose="020B0604030504040204" pitchFamily="34" charset="0"/>
                <a:cs typeface="Tahoma" panose="020B0604030504040204" pitchFamily="34" charset="0"/>
              </a:rPr>
              <a:t> công </a:t>
            </a:r>
            <a:r>
              <a:rPr lang="vi-VN" sz="1500" dirty="0" err="1">
                <a:latin typeface="Tahoma" panose="020B0604030504040204" pitchFamily="34" charset="0"/>
                <a:ea typeface="Tahoma" panose="020B0604030504040204" pitchFamily="34" charset="0"/>
                <a:cs typeface="Tahoma" panose="020B0604030504040204" pitchFamily="34" charset="0"/>
              </a:rPr>
              <a:t>từ</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chối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dịch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vụ</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sử</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dụng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tài</a:t>
            </a:r>
            <a:r>
              <a:rPr lang="vi-VN" sz="1500" dirty="0">
                <a:latin typeface="Tahoma" panose="020B0604030504040204" pitchFamily="34" charset="0"/>
                <a:ea typeface="Tahoma" panose="020B0604030504040204" pitchFamily="34" charset="0"/>
                <a:cs typeface="Tahoma" panose="020B0604030504040204" pitchFamily="34" charset="0"/>
              </a:rPr>
              <a:t> nguyên </a:t>
            </a:r>
            <a:r>
              <a:rPr lang="vi-VN" sz="1500" dirty="0" err="1">
                <a:latin typeface="Tahoma" panose="020B0604030504040204" pitchFamily="34" charset="0"/>
                <a:ea typeface="Tahoma" panose="020B0604030504040204" pitchFamily="34" charset="0"/>
                <a:cs typeface="Tahoma" panose="020B0604030504040204" pitchFamily="34" charset="0"/>
              </a:rPr>
              <a:t>máy</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tính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của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các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xâm </a:t>
            </a:r>
            <a:r>
              <a:rPr lang="vi-VN" sz="1500" dirty="0" err="1">
                <a:latin typeface="Tahoma" panose="020B0604030504040204" pitchFamily="34" charset="0"/>
                <a:ea typeface="Tahoma" panose="020B0604030504040204" pitchFamily="34" charset="0"/>
                <a:cs typeface="Tahoma" panose="020B0604030504040204" pitchFamily="34" charset="0"/>
              </a:rPr>
              <a:t>nhập</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9B7BE5B3-C0EC-FDEE-2B70-B3BA64172CED}"/>
              </a:ext>
            </a:extLst>
          </p:cNvPr>
          <p:cNvSpPr txBox="1"/>
          <p:nvPr/>
        </p:nvSpPr>
        <p:spPr>
          <a:xfrm>
            <a:off x="7010400" y="3678715"/>
            <a:ext cx="4038600" cy="121827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500" dirty="0">
                <a:latin typeface="Tahoma" panose="020B0604030504040204" pitchFamily="34" charset="0"/>
                <a:ea typeface="Tahoma" panose="020B0604030504040204" pitchFamily="34" charset="0"/>
                <a:cs typeface="Tahoma" panose="020B0604030504040204" pitchFamily="34" charset="0"/>
              </a:rPr>
              <a:t>Nhân viên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tin </a:t>
            </a:r>
            <a:r>
              <a:rPr lang="vi-VN" sz="1500" dirty="0" err="1">
                <a:latin typeface="Tahoma" panose="020B0604030504040204" pitchFamily="34" charset="0"/>
                <a:ea typeface="Tahoma" panose="020B0604030504040204" pitchFamily="34" charset="0"/>
                <a:cs typeface="Tahoma" panose="020B0604030504040204" pitchFamily="34" charset="0"/>
              </a:rPr>
              <a:t>tặc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lấy</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cắp</a:t>
            </a:r>
            <a:r>
              <a:rPr lang="vi-VN" sz="1500" dirty="0">
                <a:latin typeface="Tahoma" panose="020B0604030504040204" pitchFamily="34" charset="0"/>
                <a:ea typeface="Tahoma" panose="020B0604030504040204" pitchFamily="34" charset="0"/>
                <a:cs typeface="Tahoma" panose="020B0604030504040204" pitchFamily="34" charset="0"/>
              </a:rPr>
              <a:t> thông tin </a:t>
            </a:r>
            <a:r>
              <a:rPr lang="vi-VN" sz="1500" dirty="0" err="1">
                <a:latin typeface="Tahoma" panose="020B0604030504040204" pitchFamily="34" charset="0"/>
                <a:ea typeface="Tahoma" panose="020B0604030504040204" pitchFamily="34" charset="0"/>
                <a:cs typeface="Tahoma" panose="020B0604030504040204" pitchFamily="34" charset="0"/>
              </a:rPr>
              <a:t>nhạy</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cảm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từ</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mạng</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Có</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thể</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là</a:t>
            </a:r>
            <a:r>
              <a:rPr lang="vi-VN" sz="1500" dirty="0">
                <a:latin typeface="Tahoma" panose="020B0604030504040204" pitchFamily="34" charset="0"/>
                <a:ea typeface="Tahoma" panose="020B0604030504040204" pitchFamily="34" charset="0"/>
                <a:cs typeface="Tahoma" panose="020B0604030504040204" pitchFamily="34" charset="0"/>
              </a:rPr>
              <a:t> vô </a:t>
            </a:r>
            <a:r>
              <a:rPr lang="vi-VN" sz="1500" dirty="0" err="1">
                <a:latin typeface="Tahoma" panose="020B0604030504040204" pitchFamily="34" charset="0"/>
                <a:ea typeface="Tahoma" panose="020B0604030504040204" pitchFamily="34" charset="0"/>
                <a:cs typeface="Tahoma" panose="020B0604030504040204" pitchFamily="34" charset="0"/>
              </a:rPr>
              <a:t>tình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độc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hại</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Vẫn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là</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mối</a:t>
            </a:r>
            <a:r>
              <a:rPr lang="vi-VN" sz="1500" dirty="0">
                <a:latin typeface="Tahoma" panose="020B0604030504040204" pitchFamily="34" charset="0"/>
                <a:ea typeface="Tahoma" panose="020B0604030504040204" pitchFamily="34" charset="0"/>
                <a:cs typeface="Tahoma" panose="020B0604030504040204" pitchFamily="34" charset="0"/>
              </a:rPr>
              <a:t> đe </a:t>
            </a:r>
            <a:r>
              <a:rPr lang="vi-VN" sz="1500" dirty="0" err="1">
                <a:latin typeface="Tahoma" panose="020B0604030504040204" pitchFamily="34" charset="0"/>
                <a:ea typeface="Tahoma" panose="020B0604030504040204" pitchFamily="34" charset="0"/>
                <a:cs typeface="Tahoma" panose="020B0604030504040204" pitchFamily="34" charset="0"/>
              </a:rPr>
              <a:t>dọa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lớn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nhất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đối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với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thiết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bị</a:t>
            </a:r>
            <a:r>
              <a:rPr lang="vi-VN" sz="1500" dirty="0">
                <a:latin typeface="Tahoma" panose="020B0604030504040204" pitchFamily="34" charset="0"/>
                <a:ea typeface="Tahoma" panose="020B0604030504040204" pitchFamily="34" charset="0"/>
                <a:cs typeface="Tahoma" panose="020B0604030504040204" pitchFamily="34" charset="0"/>
              </a:rPr>
              <a:t> di </a:t>
            </a:r>
            <a:r>
              <a:rPr lang="vi-VN" sz="1500" dirty="0" err="1">
                <a:latin typeface="Tahoma" panose="020B0604030504040204" pitchFamily="34" charset="0"/>
                <a:ea typeface="Tahoma" panose="020B0604030504040204" pitchFamily="34" charset="0"/>
                <a:cs typeface="Tahoma" panose="020B0604030504040204" pitchFamily="34" charset="0"/>
              </a:rPr>
              <a:t>động</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C4760E31-4E20-50B4-0B2D-6D5FBEC17DB7}"/>
              </a:ext>
            </a:extLst>
          </p:cNvPr>
          <p:cNvSpPr txBox="1"/>
          <p:nvPr/>
        </p:nvSpPr>
        <p:spPr>
          <a:xfrm>
            <a:off x="6553200" y="5531751"/>
            <a:ext cx="4343399" cy="1050671"/>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Cố</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gắng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làm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hỏng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sửa</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đổi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dữ</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liệu</a:t>
            </a:r>
            <a:endParaRPr lang="vi-VN" sz="15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Mục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đích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là</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làm</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gián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đoạn</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hoạt</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động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của</a:t>
            </a:r>
            <a:r>
              <a:rPr lang="vi-VN" sz="1500" dirty="0">
                <a:latin typeface="Tahoma" panose="020B0604030504040204" pitchFamily="34" charset="0"/>
                <a:ea typeface="Tahoma" panose="020B0604030504040204" pitchFamily="34" charset="0"/>
                <a:cs typeface="Tahoma" panose="020B0604030504040204" pitchFamily="34" charset="0"/>
              </a:rPr>
              <a:t> doanh </a:t>
            </a:r>
            <a:r>
              <a:rPr lang="vi-VN" sz="1500" dirty="0" err="1">
                <a:latin typeface="Tahoma" panose="020B0604030504040204" pitchFamily="34" charset="0"/>
                <a:ea typeface="Tahoma" panose="020B0604030504040204" pitchFamily="34" charset="0"/>
                <a:cs typeface="Tahoma" panose="020B0604030504040204" pitchFamily="34" charset="0"/>
              </a:rPr>
              <a:t>nghiệp</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hoặc</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hướng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tới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lợi</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ích</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tài</a:t>
            </a:r>
            <a:r>
              <a:rPr lang="vi-VN" sz="1500" dirty="0">
                <a:latin typeface="Tahoma" panose="020B0604030504040204" pitchFamily="34" charset="0"/>
                <a:ea typeface="Tahoma" panose="020B0604030504040204" pitchFamily="34" charset="0"/>
                <a:cs typeface="Tahoma" panose="020B0604030504040204" pitchFamily="34" charset="0"/>
              </a:rPr>
              <a:t> chinh</a:t>
            </a:r>
          </a:p>
          <a:p>
            <a:pPr marL="171450" indent="-171450">
              <a:buFont typeface="Arial" panose="020B0604020202020204" pitchFamily="34" charset="0"/>
              <a:buChar char="•"/>
            </a:pPr>
            <a:r>
              <a:rPr lang="vi-VN" sz="1500" dirty="0" err="1">
                <a:latin typeface="Tahoma" panose="020B0604030504040204" pitchFamily="34" charset="0"/>
                <a:ea typeface="Tahoma" panose="020B0604030504040204" pitchFamily="34" charset="0"/>
                <a:cs typeface="Tahoma" panose="020B0604030504040204" pitchFamily="34" charset="0"/>
              </a:rPr>
              <a:t>Cũng</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có</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thể</a:t>
            </a:r>
            <a:r>
              <a:rPr lang="vi-VN" sz="1500" dirty="0">
                <a:latin typeface="Tahoma" panose="020B0604030504040204" pitchFamily="34" charset="0"/>
                <a:ea typeface="Tahoma" panose="020B0604030504040204" pitchFamily="34" charset="0"/>
                <a:cs typeface="Tahoma" panose="020B0604030504040204" pitchFamily="34" charset="0"/>
              </a:rPr>
              <a:t> </a:t>
            </a:r>
            <a:r>
              <a:rPr lang="vi-VN" sz="1500" dirty="0" err="1">
                <a:latin typeface="Tahoma" panose="020B0604030504040204" pitchFamily="34" charset="0"/>
                <a:ea typeface="Tahoma" panose="020B0604030504040204" pitchFamily="34" charset="0"/>
                <a:cs typeface="Tahoma" panose="020B0604030504040204" pitchFamily="34" charset="0"/>
              </a:rPr>
              <a:t>xảy</a:t>
            </a:r>
            <a:r>
              <a:rPr lang="vi-VN" sz="1500" dirty="0">
                <a:latin typeface="Tahoma" panose="020B0604030504040204" pitchFamily="34" charset="0"/>
                <a:ea typeface="Tahoma" panose="020B0604030504040204" pitchFamily="34" charset="0"/>
                <a:cs typeface="Tahoma" panose="020B0604030504040204" pitchFamily="34" charset="0"/>
              </a:rPr>
              <a:t> ra </a:t>
            </a:r>
            <a:r>
              <a:rPr lang="vi-VN" sz="1500" dirty="0" err="1">
                <a:latin typeface="Tahoma" panose="020B0604030504040204" pitchFamily="34" charset="0"/>
                <a:ea typeface="Tahoma" panose="020B0604030504040204" pitchFamily="34" charset="0"/>
                <a:cs typeface="Tahoma" panose="020B0604030504040204" pitchFamily="34" charset="0"/>
              </a:rPr>
              <a:t>ngoài</a:t>
            </a:r>
            <a:r>
              <a:rPr lang="vi-VN" sz="1500" dirty="0">
                <a:latin typeface="Tahoma" panose="020B0604030504040204" pitchFamily="34" charset="0"/>
                <a:ea typeface="Tahoma" panose="020B0604030504040204" pitchFamily="34" charset="0"/>
                <a:cs typeface="Tahoma" panose="020B0604030504040204" pitchFamily="34" charset="0"/>
              </a:rPr>
              <a:t> ý </a:t>
            </a:r>
            <a:r>
              <a:rPr lang="vi-VN" sz="1500" dirty="0" err="1">
                <a:latin typeface="Tahoma" panose="020B0604030504040204" pitchFamily="34" charset="0"/>
                <a:ea typeface="Tahoma" panose="020B0604030504040204" pitchFamily="34" charset="0"/>
                <a:cs typeface="Tahoma" panose="020B0604030504040204" pitchFamily="34" charset="0"/>
              </a:rPr>
              <a:t>muốn</a:t>
            </a:r>
            <a:endParaRPr lang="vi-VN" sz="15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925703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361E6-5452-2906-C504-840587E604BD}"/>
              </a:ext>
            </a:extLst>
          </p:cNvPr>
          <p:cNvSpPr>
            <a:spLocks noGrp="1"/>
          </p:cNvSpPr>
          <p:nvPr>
            <p:ph type="title"/>
          </p:nvPr>
        </p:nvSpPr>
        <p:spPr/>
        <p:txBody>
          <a:bodyPr/>
          <a:lstStyle/>
          <a:p>
            <a:r>
              <a:rPr lang="vi-VN" dirty="0"/>
              <a:t>Công cụ thu thập dữ liệu SIM</a:t>
            </a:r>
          </a:p>
        </p:txBody>
      </p:sp>
      <p:sp>
        <p:nvSpPr>
          <p:cNvPr id="4" name="Slide Number Placeholder 3">
            <a:extLst>
              <a:ext uri="{FF2B5EF4-FFF2-40B4-BE49-F238E27FC236}">
                <a16:creationId xmlns:a16="http://schemas.microsoft.com/office/drawing/2014/main" id="{01CA9A73-12C1-3CD7-2DFF-D3321BFD42C6}"/>
              </a:ext>
            </a:extLst>
          </p:cNvPr>
          <p:cNvSpPr>
            <a:spLocks noGrp="1"/>
          </p:cNvSpPr>
          <p:nvPr>
            <p:ph type="sldNum" sz="quarter" idx="12"/>
          </p:nvPr>
        </p:nvSpPr>
        <p:spPr/>
        <p:txBody>
          <a:bodyPr/>
          <a:lstStyle/>
          <a:p>
            <a:fld id="{3E15BD7C-E074-4D4A-84C3-500EE5B9C190}" type="slidenum">
              <a:rPr lang="ru-RU" smtClean="0"/>
              <a:pPr/>
              <a:t>60</a:t>
            </a:fld>
            <a:endParaRPr lang="ru-RU" dirty="0"/>
          </a:p>
        </p:txBody>
      </p:sp>
      <p:pic>
        <p:nvPicPr>
          <p:cNvPr id="8" name="Picture 7">
            <a:extLst>
              <a:ext uri="{FF2B5EF4-FFF2-40B4-BE49-F238E27FC236}">
                <a16:creationId xmlns:a16="http://schemas.microsoft.com/office/drawing/2014/main" id="{64D1183B-0F87-4B8F-A2B2-205BAB30A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6096000" cy="5094312"/>
          </a:xfrm>
          <a:prstGeom prst="rect">
            <a:avLst/>
          </a:prstGeom>
        </p:spPr>
      </p:pic>
      <p:pic>
        <p:nvPicPr>
          <p:cNvPr id="10" name="Picture 9">
            <a:extLst>
              <a:ext uri="{FF2B5EF4-FFF2-40B4-BE49-F238E27FC236}">
                <a16:creationId xmlns:a16="http://schemas.microsoft.com/office/drawing/2014/main" id="{3A7C240C-9F6A-4C0A-A260-6DB558CE5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143000"/>
            <a:ext cx="6095999" cy="5132468"/>
          </a:xfrm>
          <a:prstGeom prst="rect">
            <a:avLst/>
          </a:prstGeom>
        </p:spPr>
      </p:pic>
      <p:sp>
        <p:nvSpPr>
          <p:cNvPr id="11" name="TextBox 10">
            <a:extLst>
              <a:ext uri="{FF2B5EF4-FFF2-40B4-BE49-F238E27FC236}">
                <a16:creationId xmlns:a16="http://schemas.microsoft.com/office/drawing/2014/main" id="{9D592261-198D-423D-9062-C01F423BBE52}"/>
              </a:ext>
            </a:extLst>
          </p:cNvPr>
          <p:cNvSpPr txBox="1"/>
          <p:nvPr/>
        </p:nvSpPr>
        <p:spPr>
          <a:xfrm>
            <a:off x="2057400" y="591235"/>
            <a:ext cx="3124200" cy="646331"/>
          </a:xfrm>
          <a:prstGeom prst="rect">
            <a:avLst/>
          </a:prstGeom>
          <a:noFill/>
        </p:spPr>
        <p:txBody>
          <a:bodyPr wrap="square" rtlCol="0">
            <a:spAutoFit/>
          </a:bodyPr>
          <a:lstStyle/>
          <a:p>
            <a:r>
              <a:rPr lang="en-US" sz="3600" dirty="0" err="1">
                <a:solidFill>
                  <a:srgbClr val="FF0000"/>
                </a:solidFill>
                <a:latin typeface="Times New Roman" panose="02020603050405020304" pitchFamily="18" charset="0"/>
                <a:cs typeface="Times New Roman" panose="02020603050405020304" pitchFamily="18" charset="0"/>
              </a:rPr>
              <a:t>MOBILedit</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B32E0A1-FFB0-4A8C-8F52-85C7CF129757}"/>
              </a:ext>
            </a:extLst>
          </p:cNvPr>
          <p:cNvSpPr txBox="1"/>
          <p:nvPr/>
        </p:nvSpPr>
        <p:spPr>
          <a:xfrm>
            <a:off x="7886700" y="591235"/>
            <a:ext cx="3429000" cy="646331"/>
          </a:xfrm>
          <a:prstGeom prst="rect">
            <a:avLst/>
          </a:prstGeom>
          <a:noFill/>
        </p:spPr>
        <p:txBody>
          <a:bodyPr wrap="square" rtlCol="0">
            <a:spAutoFit/>
          </a:bodyPr>
          <a:lstStyle/>
          <a:p>
            <a:r>
              <a:rPr lang="en-US" sz="3600" dirty="0">
                <a:solidFill>
                  <a:srgbClr val="FF0000"/>
                </a:solidFill>
                <a:latin typeface="Times New Roman" panose="02020603050405020304" pitchFamily="18" charset="0"/>
                <a:cs typeface="Times New Roman" panose="02020603050405020304" pitchFamily="18" charset="0"/>
              </a:rPr>
              <a:t>SIM Explorer</a:t>
            </a:r>
          </a:p>
        </p:txBody>
      </p:sp>
    </p:spTree>
    <p:extLst>
      <p:ext uri="{BB962C8B-B14F-4D97-AF65-F5344CB8AC3E}">
        <p14:creationId xmlns:p14="http://schemas.microsoft.com/office/powerpoint/2010/main" val="15735108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D39E14B-BEC1-EB84-B667-412E84527857}"/>
              </a:ext>
            </a:extLst>
          </p:cNvPr>
          <p:cNvPicPr>
            <a:picLocks noGrp="1" noChangeAspect="1"/>
          </p:cNvPicPr>
          <p:nvPr>
            <p:ph sz="quarter" idx="13"/>
          </p:nvPr>
        </p:nvPicPr>
        <p:blipFill>
          <a:blip r:embed="rId2"/>
          <a:stretch>
            <a:fillRect/>
          </a:stretch>
        </p:blipFill>
        <p:spPr>
          <a:xfrm>
            <a:off x="228600" y="1066800"/>
            <a:ext cx="11734801" cy="4979105"/>
          </a:xfrm>
        </p:spPr>
      </p:pic>
      <p:sp>
        <p:nvSpPr>
          <p:cNvPr id="3" name="Title 2">
            <a:extLst>
              <a:ext uri="{FF2B5EF4-FFF2-40B4-BE49-F238E27FC236}">
                <a16:creationId xmlns:a16="http://schemas.microsoft.com/office/drawing/2014/main" id="{CD8768E6-8B85-E274-583A-1C277DA2EBA4}"/>
              </a:ext>
            </a:extLst>
          </p:cNvPr>
          <p:cNvSpPr>
            <a:spLocks noGrp="1"/>
          </p:cNvSpPr>
          <p:nvPr>
            <p:ph type="title"/>
          </p:nvPr>
        </p:nvSpPr>
        <p:spPr/>
        <p:txBody>
          <a:bodyPr/>
          <a:lstStyle/>
          <a:p>
            <a:r>
              <a:rPr lang="vi-VN"/>
              <a:t>Công cụ thu thập dữ liệu SIM</a:t>
            </a:r>
            <a:r>
              <a:rPr lang="en-US"/>
              <a:t> (Tiếp)</a:t>
            </a:r>
            <a:endParaRPr lang="vi-VN"/>
          </a:p>
        </p:txBody>
      </p:sp>
      <p:sp>
        <p:nvSpPr>
          <p:cNvPr id="4" name="Slide Number Placeholder 3">
            <a:extLst>
              <a:ext uri="{FF2B5EF4-FFF2-40B4-BE49-F238E27FC236}">
                <a16:creationId xmlns:a16="http://schemas.microsoft.com/office/drawing/2014/main" id="{FCF145BB-F598-E8E7-3F01-5B95B61A077F}"/>
              </a:ext>
            </a:extLst>
          </p:cNvPr>
          <p:cNvSpPr>
            <a:spLocks noGrp="1"/>
          </p:cNvSpPr>
          <p:nvPr>
            <p:ph type="sldNum" sz="quarter" idx="12"/>
          </p:nvPr>
        </p:nvSpPr>
        <p:spPr/>
        <p:txBody>
          <a:bodyPr/>
          <a:lstStyle/>
          <a:p>
            <a:fld id="{3E15BD7C-E074-4D4A-84C3-500EE5B9C190}" type="slidenum">
              <a:rPr lang="ru-RU" smtClean="0"/>
              <a:pPr/>
              <a:t>61</a:t>
            </a:fld>
            <a:endParaRPr lang="ru-RU" dirty="0"/>
          </a:p>
        </p:txBody>
      </p:sp>
    </p:spTree>
    <p:extLst>
      <p:ext uri="{BB962C8B-B14F-4D97-AF65-F5344CB8AC3E}">
        <p14:creationId xmlns:p14="http://schemas.microsoft.com/office/powerpoint/2010/main" val="6729079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8768E6-8B85-E274-583A-1C277DA2EBA4}"/>
              </a:ext>
            </a:extLst>
          </p:cNvPr>
          <p:cNvSpPr>
            <a:spLocks noGrp="1"/>
          </p:cNvSpPr>
          <p:nvPr>
            <p:ph type="title"/>
          </p:nvPr>
        </p:nvSpPr>
        <p:spPr/>
        <p:txBody>
          <a:bodyPr/>
          <a:lstStyle/>
          <a:p>
            <a:r>
              <a:rPr lang="vi-VN"/>
              <a:t>Công cụ phân tích pháp y SIM</a:t>
            </a:r>
          </a:p>
        </p:txBody>
      </p:sp>
      <p:sp>
        <p:nvSpPr>
          <p:cNvPr id="4" name="Slide Number Placeholder 3">
            <a:extLst>
              <a:ext uri="{FF2B5EF4-FFF2-40B4-BE49-F238E27FC236}">
                <a16:creationId xmlns:a16="http://schemas.microsoft.com/office/drawing/2014/main" id="{FCF145BB-F598-E8E7-3F01-5B95B61A077F}"/>
              </a:ext>
            </a:extLst>
          </p:cNvPr>
          <p:cNvSpPr>
            <a:spLocks noGrp="1"/>
          </p:cNvSpPr>
          <p:nvPr>
            <p:ph type="sldNum" sz="quarter" idx="12"/>
          </p:nvPr>
        </p:nvSpPr>
        <p:spPr/>
        <p:txBody>
          <a:bodyPr/>
          <a:lstStyle/>
          <a:p>
            <a:fld id="{3E15BD7C-E074-4D4A-84C3-500EE5B9C190}" type="slidenum">
              <a:rPr lang="ru-RU" smtClean="0"/>
              <a:pPr/>
              <a:t>62</a:t>
            </a:fld>
            <a:endParaRPr lang="ru-RU" dirty="0"/>
          </a:p>
        </p:txBody>
      </p:sp>
      <p:pic>
        <p:nvPicPr>
          <p:cNvPr id="5" name="Content Placeholder 4">
            <a:extLst>
              <a:ext uri="{FF2B5EF4-FFF2-40B4-BE49-F238E27FC236}">
                <a16:creationId xmlns:a16="http://schemas.microsoft.com/office/drawing/2014/main" id="{9D1A033A-7983-AAB1-2C03-DFDAC2FB5E87}"/>
              </a:ext>
            </a:extLst>
          </p:cNvPr>
          <p:cNvPicPr>
            <a:picLocks noGrp="1" noChangeAspect="1"/>
          </p:cNvPicPr>
          <p:nvPr>
            <p:ph sz="quarter" idx="13"/>
          </p:nvPr>
        </p:nvPicPr>
        <p:blipFill>
          <a:blip r:embed="rId2"/>
          <a:stretch>
            <a:fillRect/>
          </a:stretch>
        </p:blipFill>
        <p:spPr>
          <a:xfrm>
            <a:off x="457200" y="990600"/>
            <a:ext cx="11353800" cy="5246712"/>
          </a:xfrm>
        </p:spPr>
      </p:pic>
    </p:spTree>
    <p:extLst>
      <p:ext uri="{BB962C8B-B14F-4D97-AF65-F5344CB8AC3E}">
        <p14:creationId xmlns:p14="http://schemas.microsoft.com/office/powerpoint/2010/main" val="9212451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A08BB7-2B67-79F5-3699-938577EBDD8D}"/>
              </a:ext>
            </a:extLst>
          </p:cNvPr>
          <p:cNvSpPr>
            <a:spLocks noGrp="1"/>
          </p:cNvSpPr>
          <p:nvPr>
            <p:ph type="title"/>
          </p:nvPr>
        </p:nvSpPr>
        <p:spPr/>
        <p:txBody>
          <a:bodyPr/>
          <a:lstStyle/>
          <a:p>
            <a:r>
              <a:rPr lang="vi-VN"/>
              <a:t>Tiếp thu logic</a:t>
            </a:r>
          </a:p>
        </p:txBody>
      </p:sp>
      <p:sp>
        <p:nvSpPr>
          <p:cNvPr id="4" name="Slide Number Placeholder 3">
            <a:extLst>
              <a:ext uri="{FF2B5EF4-FFF2-40B4-BE49-F238E27FC236}">
                <a16:creationId xmlns:a16="http://schemas.microsoft.com/office/drawing/2014/main" id="{A3D642D8-DF05-C326-6E66-DEAF9EFC377F}"/>
              </a:ext>
            </a:extLst>
          </p:cNvPr>
          <p:cNvSpPr>
            <a:spLocks noGrp="1"/>
          </p:cNvSpPr>
          <p:nvPr>
            <p:ph type="sldNum" sz="quarter" idx="12"/>
          </p:nvPr>
        </p:nvSpPr>
        <p:spPr/>
        <p:txBody>
          <a:bodyPr/>
          <a:lstStyle/>
          <a:p>
            <a:fld id="{3E15BD7C-E074-4D4A-84C3-500EE5B9C190}" type="slidenum">
              <a:rPr lang="ru-RU" smtClean="0"/>
              <a:pPr/>
              <a:t>63</a:t>
            </a:fld>
            <a:endParaRPr lang="ru-RU" dirty="0"/>
          </a:p>
        </p:txBody>
      </p:sp>
      <p:graphicFrame>
        <p:nvGraphicFramePr>
          <p:cNvPr id="2" name="Diagram 1">
            <a:extLst>
              <a:ext uri="{FF2B5EF4-FFF2-40B4-BE49-F238E27FC236}">
                <a16:creationId xmlns:a16="http://schemas.microsoft.com/office/drawing/2014/main" id="{52D6A718-B64A-4D17-88D5-7F6DCB60B68A}"/>
              </a:ext>
            </a:extLst>
          </p:cNvPr>
          <p:cNvGraphicFramePr/>
          <p:nvPr/>
        </p:nvGraphicFramePr>
        <p:xfrm>
          <a:off x="0" y="0"/>
          <a:ext cx="12192000" cy="623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E41B2E8-BBDF-4DB6-BFB6-228DA2F61B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7200" y="4694326"/>
            <a:ext cx="3581400" cy="2163674"/>
          </a:xfrm>
          <a:prstGeom prst="rect">
            <a:avLst/>
          </a:prstGeom>
        </p:spPr>
      </p:pic>
      <p:cxnSp>
        <p:nvCxnSpPr>
          <p:cNvPr id="10" name="Straight Arrow Connector 9">
            <a:extLst>
              <a:ext uri="{FF2B5EF4-FFF2-40B4-BE49-F238E27FC236}">
                <a16:creationId xmlns:a16="http://schemas.microsoft.com/office/drawing/2014/main" id="{6400B00F-4F55-417D-B07F-BC90EC959D9E}"/>
              </a:ext>
            </a:extLst>
          </p:cNvPr>
          <p:cNvCxnSpPr>
            <a:cxnSpLocks/>
            <a:stCxn id="6" idx="1"/>
          </p:cNvCxnSpPr>
          <p:nvPr/>
        </p:nvCxnSpPr>
        <p:spPr>
          <a:xfrm flipH="1" flipV="1">
            <a:off x="2590800" y="4876801"/>
            <a:ext cx="1676400" cy="89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164D16-F43A-416E-9984-A76821B419C3}"/>
              </a:ext>
            </a:extLst>
          </p:cNvPr>
          <p:cNvCxnSpPr>
            <a:cxnSpLocks/>
            <a:stCxn id="6" idx="0"/>
          </p:cNvCxnSpPr>
          <p:nvPr/>
        </p:nvCxnSpPr>
        <p:spPr>
          <a:xfrm flipV="1">
            <a:off x="6057900" y="3276600"/>
            <a:ext cx="38100" cy="141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0F09C7-5078-4DE5-BB24-84596DDC5240}"/>
              </a:ext>
            </a:extLst>
          </p:cNvPr>
          <p:cNvCxnSpPr>
            <a:cxnSpLocks/>
            <a:stCxn id="6" idx="3"/>
          </p:cNvCxnSpPr>
          <p:nvPr/>
        </p:nvCxnSpPr>
        <p:spPr>
          <a:xfrm flipV="1">
            <a:off x="7848600" y="4876801"/>
            <a:ext cx="1866900" cy="89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1349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242AB-5B40-40EB-49CD-F2041B11C2CA}"/>
              </a:ext>
            </a:extLst>
          </p:cNvPr>
          <p:cNvSpPr>
            <a:spLocks noGrp="1"/>
          </p:cNvSpPr>
          <p:nvPr>
            <p:ph sz="quarter" idx="13"/>
          </p:nvPr>
        </p:nvSpPr>
        <p:spPr>
          <a:xfrm>
            <a:off x="0" y="685800"/>
            <a:ext cx="4114800" cy="6172200"/>
          </a:xfrm>
        </p:spPr>
        <p:txBody>
          <a:bodyPr>
            <a:normAutofit/>
          </a:bodyPr>
          <a:lstStyle/>
          <a:p>
            <a:pPr>
              <a:buFont typeface="Wingdings" panose="05000000000000000000" pitchFamily="2" charset="2"/>
              <a:buChar char="Ø"/>
            </a:pPr>
            <a:r>
              <a:rPr lang="vi-VN" sz="2000" dirty="0"/>
              <a:t>Kết nối thiết bị di động với máy qua </a:t>
            </a:r>
            <a:r>
              <a:rPr lang="vi-VN" sz="2000" dirty="0">
                <a:solidFill>
                  <a:srgbClr val="C00000"/>
                </a:solidFill>
              </a:rPr>
              <a:t>USB</a:t>
            </a:r>
            <a:endParaRPr lang="en-US" sz="2000" dirty="0">
              <a:solidFill>
                <a:srgbClr val="C00000"/>
              </a:solidFill>
            </a:endParaRPr>
          </a:p>
          <a:p>
            <a:pPr marL="0" indent="0">
              <a:buNone/>
            </a:pPr>
            <a:endParaRPr lang="vi-VN" sz="2000" dirty="0"/>
          </a:p>
          <a:p>
            <a:pPr>
              <a:buFont typeface="Wingdings" panose="05000000000000000000" pitchFamily="2" charset="2"/>
              <a:buChar char="Ø"/>
            </a:pPr>
            <a:r>
              <a:rPr lang="vi-VN" sz="2000" dirty="0"/>
              <a:t>Kh</a:t>
            </a:r>
            <a:r>
              <a:rPr lang="en-US" sz="2000" dirty="0"/>
              <a:t>ở</a:t>
            </a:r>
            <a:r>
              <a:rPr lang="vi-VN" sz="2000" dirty="0"/>
              <a:t>i chạy </a:t>
            </a:r>
            <a:r>
              <a:rPr lang="vi-VN" sz="2000" dirty="0">
                <a:solidFill>
                  <a:srgbClr val="C00000"/>
                </a:solidFill>
              </a:rPr>
              <a:t>MOBILEDIT</a:t>
            </a:r>
            <a:endParaRPr lang="en-US" sz="2000" dirty="0">
              <a:solidFill>
                <a:srgbClr val="C00000"/>
              </a:solidFill>
            </a:endParaRPr>
          </a:p>
          <a:p>
            <a:pPr marL="0" indent="0">
              <a:buNone/>
            </a:pPr>
            <a:endParaRPr lang="vi-VN" sz="2000" dirty="0"/>
          </a:p>
          <a:p>
            <a:pPr>
              <a:buFont typeface="Wingdings" panose="05000000000000000000" pitchFamily="2" charset="2"/>
              <a:buChar char="Ø"/>
            </a:pPr>
            <a:r>
              <a:rPr lang="vi-VN" sz="2000" dirty="0"/>
              <a:t>Việc trích xuất dữ liệu hợp lí sẽ được thực hiện tự động</a:t>
            </a:r>
          </a:p>
        </p:txBody>
      </p:sp>
      <p:sp>
        <p:nvSpPr>
          <p:cNvPr id="3" name="Title 2">
            <a:extLst>
              <a:ext uri="{FF2B5EF4-FFF2-40B4-BE49-F238E27FC236}">
                <a16:creationId xmlns:a16="http://schemas.microsoft.com/office/drawing/2014/main" id="{867D5F3B-CF54-4A15-E834-FACF6830109D}"/>
              </a:ext>
            </a:extLst>
          </p:cNvPr>
          <p:cNvSpPr>
            <a:spLocks noGrp="1"/>
          </p:cNvSpPr>
          <p:nvPr>
            <p:ph type="title"/>
          </p:nvPr>
        </p:nvSpPr>
        <p:spPr/>
        <p:txBody>
          <a:bodyPr/>
          <a:lstStyle/>
          <a:p>
            <a:r>
              <a:rPr lang="vi-VN"/>
              <a:t>Chuyển đổi logic Android bằng MOBILedit</a:t>
            </a:r>
          </a:p>
        </p:txBody>
      </p:sp>
      <p:sp>
        <p:nvSpPr>
          <p:cNvPr id="4" name="Slide Number Placeholder 3">
            <a:extLst>
              <a:ext uri="{FF2B5EF4-FFF2-40B4-BE49-F238E27FC236}">
                <a16:creationId xmlns:a16="http://schemas.microsoft.com/office/drawing/2014/main" id="{00806F2A-6AC3-FD23-7A6E-FC55507BFE60}"/>
              </a:ext>
            </a:extLst>
          </p:cNvPr>
          <p:cNvSpPr>
            <a:spLocks noGrp="1"/>
          </p:cNvSpPr>
          <p:nvPr>
            <p:ph type="sldNum" sz="quarter" idx="12"/>
          </p:nvPr>
        </p:nvSpPr>
        <p:spPr/>
        <p:txBody>
          <a:bodyPr/>
          <a:lstStyle/>
          <a:p>
            <a:fld id="{3E15BD7C-E074-4D4A-84C3-500EE5B9C190}" type="slidenum">
              <a:rPr lang="ru-RU" smtClean="0"/>
              <a:pPr/>
              <a:t>64</a:t>
            </a:fld>
            <a:endParaRPr lang="ru-RU" dirty="0"/>
          </a:p>
        </p:txBody>
      </p:sp>
      <p:pic>
        <p:nvPicPr>
          <p:cNvPr id="7" name="Picture 6">
            <a:extLst>
              <a:ext uri="{FF2B5EF4-FFF2-40B4-BE49-F238E27FC236}">
                <a16:creationId xmlns:a16="http://schemas.microsoft.com/office/drawing/2014/main" id="{1ADC846D-19EE-41DF-9186-24817AD17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722243"/>
            <a:ext cx="7490388" cy="4637112"/>
          </a:xfrm>
          <a:prstGeom prst="rect">
            <a:avLst/>
          </a:prstGeom>
        </p:spPr>
      </p:pic>
    </p:spTree>
    <p:extLst>
      <p:ext uri="{BB962C8B-B14F-4D97-AF65-F5344CB8AC3E}">
        <p14:creationId xmlns:p14="http://schemas.microsoft.com/office/powerpoint/2010/main" val="26355826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67A6D-0BCF-1714-0FDE-2FAD1CA8FD49}"/>
              </a:ext>
            </a:extLst>
          </p:cNvPr>
          <p:cNvSpPr>
            <a:spLocks noGrp="1"/>
          </p:cNvSpPr>
          <p:nvPr>
            <p:ph type="title"/>
          </p:nvPr>
        </p:nvSpPr>
        <p:spPr/>
        <p:txBody>
          <a:bodyPr/>
          <a:lstStyle/>
          <a:p>
            <a:r>
              <a:rPr lang="vi-VN"/>
              <a:t>Các công cụ tiếp thu logic bổ sung</a:t>
            </a:r>
          </a:p>
        </p:txBody>
      </p:sp>
      <p:sp>
        <p:nvSpPr>
          <p:cNvPr id="4" name="Slide Number Placeholder 3">
            <a:extLst>
              <a:ext uri="{FF2B5EF4-FFF2-40B4-BE49-F238E27FC236}">
                <a16:creationId xmlns:a16="http://schemas.microsoft.com/office/drawing/2014/main" id="{A907E2B8-1EF7-5394-20C8-D7985C415EA7}"/>
              </a:ext>
            </a:extLst>
          </p:cNvPr>
          <p:cNvSpPr>
            <a:spLocks noGrp="1"/>
          </p:cNvSpPr>
          <p:nvPr>
            <p:ph type="sldNum" sz="quarter" idx="12"/>
          </p:nvPr>
        </p:nvSpPr>
        <p:spPr/>
        <p:txBody>
          <a:bodyPr/>
          <a:lstStyle/>
          <a:p>
            <a:fld id="{3E15BD7C-E074-4D4A-84C3-500EE5B9C190}" type="slidenum">
              <a:rPr lang="ru-RU" smtClean="0"/>
              <a:pPr/>
              <a:t>65</a:t>
            </a:fld>
            <a:endParaRPr lang="ru-RU" dirty="0"/>
          </a:p>
        </p:txBody>
      </p:sp>
      <p:pic>
        <p:nvPicPr>
          <p:cNvPr id="5" name="Content Placeholder 6">
            <a:extLst>
              <a:ext uri="{FF2B5EF4-FFF2-40B4-BE49-F238E27FC236}">
                <a16:creationId xmlns:a16="http://schemas.microsoft.com/office/drawing/2014/main" id="{1392D6B8-63FA-D938-F577-F0ED93F7555D}"/>
              </a:ext>
            </a:extLst>
          </p:cNvPr>
          <p:cNvPicPr>
            <a:picLocks noGrp="1" noChangeAspect="1"/>
          </p:cNvPicPr>
          <p:nvPr>
            <p:ph sz="quarter" idx="13"/>
          </p:nvPr>
        </p:nvPicPr>
        <p:blipFill>
          <a:blip r:embed="rId2"/>
          <a:stretch>
            <a:fillRect/>
          </a:stretch>
        </p:blipFill>
        <p:spPr>
          <a:xfrm>
            <a:off x="762000" y="685800"/>
            <a:ext cx="10614588" cy="5832475"/>
          </a:xfrm>
        </p:spPr>
      </p:pic>
    </p:spTree>
    <p:extLst>
      <p:ext uri="{BB962C8B-B14F-4D97-AF65-F5344CB8AC3E}">
        <p14:creationId xmlns:p14="http://schemas.microsoft.com/office/powerpoint/2010/main" val="773295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30BBF6-6060-B577-D16B-734228BDFFEA}"/>
              </a:ext>
            </a:extLst>
          </p:cNvPr>
          <p:cNvSpPr>
            <a:spLocks noGrp="1"/>
          </p:cNvSpPr>
          <p:nvPr>
            <p:ph sz="quarter" idx="13"/>
          </p:nvPr>
        </p:nvSpPr>
        <p:spPr/>
        <p:txBody>
          <a:bodyPr>
            <a:normAutofit fontScale="77500" lnSpcReduction="20000"/>
          </a:bodyPr>
          <a:lstStyle/>
          <a:p>
            <a:r>
              <a:rPr lang="vi-VN" dirty="0"/>
              <a:t>Thu thập bản sao liên quan đến việc tạo bản sao dữ liệu từng bit được </a:t>
            </a:r>
            <a:r>
              <a:rPr lang="vi-VN" dirty="0">
                <a:solidFill>
                  <a:srgbClr val="C00000"/>
                </a:solidFill>
              </a:rPr>
              <a:t>lưu trữ trong bộ nhớ bên trong </a:t>
            </a:r>
            <a:r>
              <a:rPr lang="vi-VN" dirty="0"/>
              <a:t>của điện điện thoại di động</a:t>
            </a:r>
          </a:p>
          <a:p>
            <a:r>
              <a:rPr lang="vi-VN" dirty="0"/>
              <a:t>Nó </a:t>
            </a:r>
            <a:r>
              <a:rPr lang="vi-VN" dirty="0">
                <a:solidFill>
                  <a:srgbClr val="C00000"/>
                </a:solidFill>
              </a:rPr>
              <a:t>trích</a:t>
            </a:r>
            <a:r>
              <a:rPr lang="vi-VN" dirty="0"/>
              <a:t> </a:t>
            </a:r>
            <a:r>
              <a:rPr lang="vi-VN" dirty="0">
                <a:solidFill>
                  <a:srgbClr val="C00000"/>
                </a:solidFill>
              </a:rPr>
              <a:t>xuất lượng dữ liệu tối đa trực tiếp </a:t>
            </a:r>
            <a:r>
              <a:rPr lang="vi-VN" dirty="0"/>
              <a:t>từ các bộ nhớ trong của thiết bị di động</a:t>
            </a:r>
          </a:p>
          <a:p>
            <a:r>
              <a:rPr lang="vi-VN" dirty="0"/>
              <a:t>Nó cũng có thể trích xuất </a:t>
            </a:r>
            <a:r>
              <a:rPr lang="vi-VN" dirty="0">
                <a:solidFill>
                  <a:srgbClr val="C00000"/>
                </a:solidFill>
              </a:rPr>
              <a:t>dữ liệu ẩn hoặc bị xóa </a:t>
            </a:r>
            <a:r>
              <a:rPr lang="vi-VN" dirty="0"/>
              <a:t>khỏi bộ nhớ trong</a:t>
            </a:r>
          </a:p>
          <a:p>
            <a:r>
              <a:rPr lang="vi-VN" dirty="0"/>
              <a:t>Đây là việc khai thác khó khắn nhất khi các nhà sản xuất thiết bị di động thường không cho phép đọc tùy ý bộ nhớ trong của thiết bị</a:t>
            </a:r>
          </a:p>
          <a:p>
            <a:pPr marL="0" indent="0">
              <a:buNone/>
            </a:pPr>
            <a:r>
              <a:rPr lang="vi-VN" dirty="0"/>
              <a:t>Các kỹ thuật chiết xuất vật lý khai thác bằng những công cụ:</a:t>
            </a:r>
          </a:p>
          <a:p>
            <a:r>
              <a:rPr lang="vi-VN" dirty="0"/>
              <a:t>ViaExtract </a:t>
            </a:r>
          </a:p>
          <a:p>
            <a:r>
              <a:rPr lang="vi-VN" dirty="0"/>
              <a:t>XRY Physical </a:t>
            </a:r>
          </a:p>
          <a:p>
            <a:r>
              <a:rPr lang="vi-VN" dirty="0"/>
              <a:t>UFED Physical Analyzer</a:t>
            </a:r>
          </a:p>
        </p:txBody>
      </p:sp>
      <p:sp>
        <p:nvSpPr>
          <p:cNvPr id="3" name="Title 2">
            <a:extLst>
              <a:ext uri="{FF2B5EF4-FFF2-40B4-BE49-F238E27FC236}">
                <a16:creationId xmlns:a16="http://schemas.microsoft.com/office/drawing/2014/main" id="{B7D3C1E7-657B-2497-9F97-94B2DEFE39B6}"/>
              </a:ext>
            </a:extLst>
          </p:cNvPr>
          <p:cNvSpPr>
            <a:spLocks noGrp="1"/>
          </p:cNvSpPr>
          <p:nvPr>
            <p:ph type="title"/>
          </p:nvPr>
        </p:nvSpPr>
        <p:spPr/>
        <p:txBody>
          <a:bodyPr/>
          <a:lstStyle/>
          <a:p>
            <a:r>
              <a:rPr lang="vi-VN"/>
              <a:t>Physical acquisition</a:t>
            </a:r>
          </a:p>
        </p:txBody>
      </p:sp>
      <p:sp>
        <p:nvSpPr>
          <p:cNvPr id="4" name="Slide Number Placeholder 3">
            <a:extLst>
              <a:ext uri="{FF2B5EF4-FFF2-40B4-BE49-F238E27FC236}">
                <a16:creationId xmlns:a16="http://schemas.microsoft.com/office/drawing/2014/main" id="{F3C386D2-2720-51C8-9EFB-92E9CA5545E5}"/>
              </a:ext>
            </a:extLst>
          </p:cNvPr>
          <p:cNvSpPr>
            <a:spLocks noGrp="1"/>
          </p:cNvSpPr>
          <p:nvPr>
            <p:ph type="sldNum" sz="quarter" idx="12"/>
          </p:nvPr>
        </p:nvSpPr>
        <p:spPr/>
        <p:txBody>
          <a:bodyPr/>
          <a:lstStyle/>
          <a:p>
            <a:fld id="{3E15BD7C-E074-4D4A-84C3-500EE5B9C190}" type="slidenum">
              <a:rPr lang="ru-RU" smtClean="0"/>
              <a:pPr/>
              <a:t>66</a:t>
            </a:fld>
            <a:endParaRPr lang="ru-RU" dirty="0"/>
          </a:p>
        </p:txBody>
      </p:sp>
    </p:spTree>
    <p:extLst>
      <p:ext uri="{BB962C8B-B14F-4D97-AF65-F5344CB8AC3E}">
        <p14:creationId xmlns:p14="http://schemas.microsoft.com/office/powerpoint/2010/main" val="36094989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CD2F9-BFA2-A989-27CC-97BFE88E8615}"/>
              </a:ext>
            </a:extLst>
          </p:cNvPr>
          <p:cNvSpPr>
            <a:spLocks noGrp="1"/>
          </p:cNvSpPr>
          <p:nvPr>
            <p:ph sz="quarter" idx="13"/>
          </p:nvPr>
        </p:nvSpPr>
        <p:spPr>
          <a:xfrm>
            <a:off x="0" y="685800"/>
            <a:ext cx="12192000" cy="1447800"/>
          </a:xfrm>
        </p:spPr>
        <p:txBody>
          <a:bodyPr>
            <a:normAutofit fontScale="62500" lnSpcReduction="20000"/>
          </a:bodyPr>
          <a:lstStyle/>
          <a:p>
            <a:r>
              <a:rPr lang="vi-VN" dirty="0"/>
              <a:t>Khởi động </a:t>
            </a:r>
            <a:r>
              <a:rPr lang="vi-VN" dirty="0">
                <a:solidFill>
                  <a:srgbClr val="FF0000"/>
                </a:solidFill>
              </a:rPr>
              <a:t>Oxygen Forensic Detective </a:t>
            </a:r>
            <a:endParaRPr lang="en-US" dirty="0">
              <a:solidFill>
                <a:srgbClr val="FF0000"/>
              </a:solidFill>
            </a:endParaRPr>
          </a:p>
          <a:p>
            <a:r>
              <a:rPr lang="vi-VN" dirty="0"/>
              <a:t>Kết nối thiết bị di động với máy trạm pháp y qua USB</a:t>
            </a:r>
          </a:p>
          <a:p>
            <a:r>
              <a:rPr lang="vi-VN" dirty="0"/>
              <a:t>Thực hiện quá trình </a:t>
            </a:r>
            <a:r>
              <a:rPr lang="vi-VN" dirty="0">
                <a:solidFill>
                  <a:srgbClr val="FF0000"/>
                </a:solidFill>
              </a:rPr>
              <a:t>thu nhận </a:t>
            </a:r>
            <a:r>
              <a:rPr lang="en-US" dirty="0" err="1">
                <a:solidFill>
                  <a:srgbClr val="FF0000"/>
                </a:solidFill>
              </a:rPr>
              <a:t>vật</a:t>
            </a:r>
            <a:r>
              <a:rPr lang="en-US" dirty="0">
                <a:solidFill>
                  <a:srgbClr val="FF0000"/>
                </a:solidFill>
              </a:rPr>
              <a:t> </a:t>
            </a:r>
            <a:r>
              <a:rPr lang="en-US" dirty="0" err="1">
                <a:solidFill>
                  <a:srgbClr val="FF0000"/>
                </a:solidFill>
              </a:rPr>
              <a:t>lý</a:t>
            </a:r>
            <a:r>
              <a:rPr lang="vi-VN" dirty="0">
                <a:solidFill>
                  <a:srgbClr val="FF0000"/>
                </a:solidFill>
              </a:rPr>
              <a:t> bằng bộ pháp y Oxy</a:t>
            </a:r>
            <a:r>
              <a:rPr lang="en-US" dirty="0">
                <a:solidFill>
                  <a:srgbClr val="FF0000"/>
                </a:solidFill>
              </a:rPr>
              <a:t>gen</a:t>
            </a:r>
            <a:endParaRPr lang="vi-VN" dirty="0">
              <a:solidFill>
                <a:srgbClr val="FF0000"/>
              </a:solidFill>
            </a:endParaRPr>
          </a:p>
        </p:txBody>
      </p:sp>
      <p:sp>
        <p:nvSpPr>
          <p:cNvPr id="3" name="Title 2">
            <a:extLst>
              <a:ext uri="{FF2B5EF4-FFF2-40B4-BE49-F238E27FC236}">
                <a16:creationId xmlns:a16="http://schemas.microsoft.com/office/drawing/2014/main" id="{ECD1D787-C47C-55A5-FBD8-3FD973FB8F32}"/>
              </a:ext>
            </a:extLst>
          </p:cNvPr>
          <p:cNvSpPr>
            <a:spLocks noGrp="1"/>
          </p:cNvSpPr>
          <p:nvPr>
            <p:ph type="title"/>
          </p:nvPr>
        </p:nvSpPr>
        <p:spPr/>
        <p:txBody>
          <a:bodyPr>
            <a:normAutofit fontScale="90000"/>
          </a:bodyPr>
          <a:lstStyle/>
          <a:p>
            <a:r>
              <a:rPr lang="vi-VN" dirty="0"/>
              <a:t>Chuyển đổi vật lý bằng cách sử dụng Oxygen Forensic Detective</a:t>
            </a:r>
          </a:p>
        </p:txBody>
      </p:sp>
      <p:sp>
        <p:nvSpPr>
          <p:cNvPr id="4" name="Slide Number Placeholder 3">
            <a:extLst>
              <a:ext uri="{FF2B5EF4-FFF2-40B4-BE49-F238E27FC236}">
                <a16:creationId xmlns:a16="http://schemas.microsoft.com/office/drawing/2014/main" id="{CB0DF2C7-F327-73E2-6B52-71135395CACB}"/>
              </a:ext>
            </a:extLst>
          </p:cNvPr>
          <p:cNvSpPr>
            <a:spLocks noGrp="1"/>
          </p:cNvSpPr>
          <p:nvPr>
            <p:ph type="sldNum" sz="quarter" idx="12"/>
          </p:nvPr>
        </p:nvSpPr>
        <p:spPr/>
        <p:txBody>
          <a:bodyPr/>
          <a:lstStyle/>
          <a:p>
            <a:fld id="{3E15BD7C-E074-4D4A-84C3-500EE5B9C190}" type="slidenum">
              <a:rPr lang="ru-RU" smtClean="0"/>
              <a:pPr/>
              <a:t>67</a:t>
            </a:fld>
            <a:endParaRPr lang="ru-RU" dirty="0"/>
          </a:p>
        </p:txBody>
      </p:sp>
      <p:pic>
        <p:nvPicPr>
          <p:cNvPr id="6" name="Picture 5">
            <a:extLst>
              <a:ext uri="{FF2B5EF4-FFF2-40B4-BE49-F238E27FC236}">
                <a16:creationId xmlns:a16="http://schemas.microsoft.com/office/drawing/2014/main" id="{E620D97A-262A-E451-513B-9A8DB207B49D}"/>
              </a:ext>
            </a:extLst>
          </p:cNvPr>
          <p:cNvPicPr>
            <a:picLocks noChangeAspect="1"/>
          </p:cNvPicPr>
          <p:nvPr/>
        </p:nvPicPr>
        <p:blipFill>
          <a:blip r:embed="rId2"/>
          <a:stretch>
            <a:fillRect/>
          </a:stretch>
        </p:blipFill>
        <p:spPr>
          <a:xfrm>
            <a:off x="2057399" y="2190506"/>
            <a:ext cx="8077202" cy="4587436"/>
          </a:xfrm>
          <a:prstGeom prst="rect">
            <a:avLst/>
          </a:prstGeom>
        </p:spPr>
      </p:pic>
    </p:spTree>
    <p:extLst>
      <p:ext uri="{BB962C8B-B14F-4D97-AF65-F5344CB8AC3E}">
        <p14:creationId xmlns:p14="http://schemas.microsoft.com/office/powerpoint/2010/main" val="2077163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8FCC4-591A-8F06-2A1C-BE974EE8E6BF}"/>
              </a:ext>
            </a:extLst>
          </p:cNvPr>
          <p:cNvSpPr>
            <a:spLocks noGrp="1"/>
          </p:cNvSpPr>
          <p:nvPr>
            <p:ph sz="quarter" idx="13"/>
          </p:nvPr>
        </p:nvSpPr>
        <p:spPr>
          <a:xfrm>
            <a:off x="5486400" y="685800"/>
            <a:ext cx="6705600" cy="5551512"/>
          </a:xfrm>
        </p:spPr>
        <p:txBody>
          <a:bodyPr>
            <a:normAutofit/>
          </a:bodyPr>
          <a:lstStyle/>
          <a:p>
            <a:r>
              <a:rPr lang="vi-VN" sz="2400" dirty="0"/>
              <a:t>Việc tiếp thu logic không thể giúp ích trong việc trích xuất dữ liệu </a:t>
            </a:r>
            <a:r>
              <a:rPr lang="vi-VN" sz="2400" dirty="0">
                <a:solidFill>
                  <a:srgbClr val="FF0000"/>
                </a:solidFill>
              </a:rPr>
              <a:t>đã xóa </a:t>
            </a:r>
            <a:r>
              <a:rPr lang="vi-VN" sz="2400" dirty="0"/>
              <a:t>khỏi tệp </a:t>
            </a:r>
            <a:r>
              <a:rPr lang="vi-VN" sz="2400" dirty="0">
                <a:effectLst>
                  <a:outerShdw blurRad="38100" dist="38100" dir="2700000" algn="tl">
                    <a:srgbClr val="000000">
                      <a:alpha val="43137"/>
                    </a:srgbClr>
                  </a:outerShdw>
                </a:effectLst>
              </a:rPr>
              <a:t>và</a:t>
            </a:r>
            <a:r>
              <a:rPr lang="vi-VN" sz="2400" dirty="0"/>
              <a:t> thư mục của</a:t>
            </a:r>
            <a:r>
              <a:rPr lang="en-US" sz="2400" dirty="0"/>
              <a:t> </a:t>
            </a:r>
            <a:r>
              <a:rPr lang="vi-VN" sz="2400" dirty="0"/>
              <a:t>điện thoại di động</a:t>
            </a:r>
          </a:p>
          <a:p>
            <a:r>
              <a:rPr lang="vi-VN" sz="2400" dirty="0"/>
              <a:t>Thu thập hệ thống tệp giúp </a:t>
            </a:r>
            <a:r>
              <a:rPr lang="vi-VN" sz="2400" dirty="0">
                <a:solidFill>
                  <a:srgbClr val="FF0000"/>
                </a:solidFill>
              </a:rPr>
              <a:t>khôi phục </a:t>
            </a:r>
            <a:r>
              <a:rPr lang="vi-VN" sz="2400" dirty="0"/>
              <a:t>và</a:t>
            </a:r>
            <a:r>
              <a:rPr lang="en-US" sz="2400" dirty="0"/>
              <a:t> </a:t>
            </a:r>
            <a:r>
              <a:rPr lang="vi-VN" sz="2400" dirty="0">
                <a:solidFill>
                  <a:srgbClr val="FF0000"/>
                </a:solidFill>
              </a:rPr>
              <a:t>trích xuất dữ liệu đã xóa</a:t>
            </a:r>
          </a:p>
          <a:p>
            <a:r>
              <a:rPr lang="vi-VN" sz="2400" dirty="0"/>
              <a:t>Hơn nữa, việc </a:t>
            </a:r>
            <a:r>
              <a:rPr lang="en-US" sz="2400" dirty="0" err="1"/>
              <a:t>điều</a:t>
            </a:r>
            <a:r>
              <a:rPr lang="en-US" sz="2400" dirty="0"/>
              <a:t> </a:t>
            </a:r>
            <a:r>
              <a:rPr lang="en-US" sz="2400" dirty="0" err="1"/>
              <a:t>tra</a:t>
            </a:r>
            <a:r>
              <a:rPr lang="vi-VN" sz="2400" dirty="0"/>
              <a:t> hệ thống tệp cho thấy</a:t>
            </a:r>
            <a:r>
              <a:rPr lang="en-US" sz="2400" dirty="0"/>
              <a:t> </a:t>
            </a:r>
            <a:r>
              <a:rPr lang="vi-VN" sz="2400" dirty="0">
                <a:solidFill>
                  <a:srgbClr val="FF0000"/>
                </a:solidFill>
              </a:rPr>
              <a:t>cấu trúc tệp, dữ liệu ứng dụng và web</a:t>
            </a:r>
            <a:r>
              <a:rPr lang="en-US" sz="2400" dirty="0">
                <a:solidFill>
                  <a:srgbClr val="FF0000"/>
                </a:solidFill>
              </a:rPr>
              <a:t> </a:t>
            </a:r>
            <a:r>
              <a:rPr lang="vi-VN" sz="2400" dirty="0"/>
              <a:t>hiện vật có sẵn trong điện thoại di động</a:t>
            </a:r>
          </a:p>
        </p:txBody>
      </p:sp>
      <p:sp>
        <p:nvSpPr>
          <p:cNvPr id="3" name="Title 2">
            <a:extLst>
              <a:ext uri="{FF2B5EF4-FFF2-40B4-BE49-F238E27FC236}">
                <a16:creationId xmlns:a16="http://schemas.microsoft.com/office/drawing/2014/main" id="{042DCF76-D0DF-E911-800E-B6F973B1252B}"/>
              </a:ext>
            </a:extLst>
          </p:cNvPr>
          <p:cNvSpPr>
            <a:spLocks noGrp="1"/>
          </p:cNvSpPr>
          <p:nvPr>
            <p:ph type="title"/>
          </p:nvPr>
        </p:nvSpPr>
        <p:spPr/>
        <p:txBody>
          <a:bodyPr/>
          <a:lstStyle/>
          <a:p>
            <a:r>
              <a:rPr lang="en-US" dirty="0" err="1"/>
              <a:t>Điều</a:t>
            </a:r>
            <a:r>
              <a:rPr lang="en-US" dirty="0"/>
              <a:t> </a:t>
            </a:r>
            <a:r>
              <a:rPr lang="en-US" dirty="0" err="1"/>
              <a:t>tra</a:t>
            </a:r>
            <a:r>
              <a:rPr lang="vi-VN" dirty="0"/>
              <a:t> hệ thống tệp</a:t>
            </a:r>
          </a:p>
        </p:txBody>
      </p:sp>
      <p:sp>
        <p:nvSpPr>
          <p:cNvPr id="4" name="Slide Number Placeholder 3">
            <a:extLst>
              <a:ext uri="{FF2B5EF4-FFF2-40B4-BE49-F238E27FC236}">
                <a16:creationId xmlns:a16="http://schemas.microsoft.com/office/drawing/2014/main" id="{54C3A109-61D1-96F4-EB08-55EDD1A4D281}"/>
              </a:ext>
            </a:extLst>
          </p:cNvPr>
          <p:cNvSpPr>
            <a:spLocks noGrp="1"/>
          </p:cNvSpPr>
          <p:nvPr>
            <p:ph type="sldNum" sz="quarter" idx="12"/>
          </p:nvPr>
        </p:nvSpPr>
        <p:spPr/>
        <p:txBody>
          <a:bodyPr/>
          <a:lstStyle/>
          <a:p>
            <a:fld id="{3E15BD7C-E074-4D4A-84C3-500EE5B9C190}" type="slidenum">
              <a:rPr lang="ru-RU" smtClean="0"/>
              <a:pPr/>
              <a:t>68</a:t>
            </a:fld>
            <a:endParaRPr lang="ru-RU" dirty="0"/>
          </a:p>
        </p:txBody>
      </p:sp>
      <p:pic>
        <p:nvPicPr>
          <p:cNvPr id="6" name="Picture 5">
            <a:extLst>
              <a:ext uri="{FF2B5EF4-FFF2-40B4-BE49-F238E27FC236}">
                <a16:creationId xmlns:a16="http://schemas.microsoft.com/office/drawing/2014/main" id="{C7DF0F31-1B95-6529-E461-DE9A4BA140E2}"/>
              </a:ext>
            </a:extLst>
          </p:cNvPr>
          <p:cNvPicPr>
            <a:picLocks noChangeAspect="1"/>
          </p:cNvPicPr>
          <p:nvPr/>
        </p:nvPicPr>
        <p:blipFill>
          <a:blip r:embed="rId2"/>
          <a:stretch>
            <a:fillRect/>
          </a:stretch>
        </p:blipFill>
        <p:spPr>
          <a:xfrm>
            <a:off x="1008185" y="872276"/>
            <a:ext cx="4114800" cy="5113448"/>
          </a:xfrm>
          <a:prstGeom prst="rect">
            <a:avLst/>
          </a:prstGeom>
        </p:spPr>
      </p:pic>
    </p:spTree>
    <p:extLst>
      <p:ext uri="{BB962C8B-B14F-4D97-AF65-F5344CB8AC3E}">
        <p14:creationId xmlns:p14="http://schemas.microsoft.com/office/powerpoint/2010/main" val="676035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E6BFA-1877-F980-BD7E-AA38CE3619B6}"/>
              </a:ext>
            </a:extLst>
          </p:cNvPr>
          <p:cNvSpPr>
            <a:spLocks noGrp="1"/>
          </p:cNvSpPr>
          <p:nvPr>
            <p:ph sz="quarter" idx="13"/>
          </p:nvPr>
        </p:nvSpPr>
        <p:spPr>
          <a:xfrm>
            <a:off x="0" y="685800"/>
            <a:ext cx="12192000" cy="2133600"/>
          </a:xfrm>
        </p:spPr>
        <p:txBody>
          <a:bodyPr>
            <a:normAutofit/>
          </a:bodyPr>
          <a:lstStyle/>
          <a:p>
            <a:r>
              <a:rPr lang="en-US" sz="2800" dirty="0"/>
              <a:t> </a:t>
            </a:r>
            <a:r>
              <a:rPr lang="vi-VN" sz="2800" dirty="0"/>
              <a:t>Khởi động </a:t>
            </a:r>
            <a:r>
              <a:rPr lang="vi-VN" sz="2800" dirty="0">
                <a:solidFill>
                  <a:srgbClr val="FF0000"/>
                </a:solidFill>
              </a:rPr>
              <a:t>Oxygen Forensic Detective</a:t>
            </a:r>
            <a:endParaRPr lang="en-US" sz="2800" dirty="0">
              <a:solidFill>
                <a:srgbClr val="FF0000"/>
              </a:solidFill>
            </a:endParaRPr>
          </a:p>
          <a:p>
            <a:r>
              <a:rPr lang="vi-VN" sz="2800" dirty="0"/>
              <a:t> Kết nối thiết bị di động với máy trạm pháp y qua USB</a:t>
            </a:r>
          </a:p>
          <a:p>
            <a:r>
              <a:rPr lang="vi-VN" sz="2800" dirty="0"/>
              <a:t> </a:t>
            </a:r>
            <a:r>
              <a:rPr lang="en-US" sz="2800" dirty="0"/>
              <a:t>Thu </a:t>
            </a:r>
            <a:r>
              <a:rPr lang="en-US" sz="2800" dirty="0" err="1"/>
              <a:t>thập</a:t>
            </a:r>
            <a:r>
              <a:rPr lang="en-US" sz="2800" dirty="0"/>
              <a:t> </a:t>
            </a:r>
            <a:r>
              <a:rPr lang="en-US" sz="2800" dirty="0" err="1">
                <a:solidFill>
                  <a:srgbClr val="FF0000"/>
                </a:solidFill>
              </a:rPr>
              <a:t>hệ</a:t>
            </a:r>
            <a:r>
              <a:rPr lang="en-US" sz="2800" dirty="0">
                <a:solidFill>
                  <a:srgbClr val="FF0000"/>
                </a:solidFill>
              </a:rPr>
              <a:t> </a:t>
            </a:r>
            <a:r>
              <a:rPr lang="en-US" sz="2800" dirty="0" err="1">
                <a:solidFill>
                  <a:srgbClr val="FF0000"/>
                </a:solidFill>
              </a:rPr>
              <a:t>thống</a:t>
            </a:r>
            <a:r>
              <a:rPr lang="en-US" sz="2800" dirty="0">
                <a:solidFill>
                  <a:srgbClr val="FF0000"/>
                </a:solidFill>
              </a:rPr>
              <a:t> </a:t>
            </a:r>
            <a:r>
              <a:rPr lang="en-US" sz="2800" dirty="0" err="1">
                <a:solidFill>
                  <a:srgbClr val="FF0000"/>
                </a:solidFill>
              </a:rPr>
              <a:t>tệp</a:t>
            </a:r>
            <a:r>
              <a:rPr lang="en-US" sz="2800" dirty="0">
                <a:solidFill>
                  <a:srgbClr val="FF0000"/>
                </a:solidFill>
              </a:rPr>
              <a:t> </a:t>
            </a:r>
            <a:r>
              <a:rPr lang="en-US" sz="2800" dirty="0" err="1"/>
              <a:t>sử</a:t>
            </a:r>
            <a:r>
              <a:rPr lang="en-US" sz="2800" dirty="0"/>
              <a:t> </a:t>
            </a:r>
            <a:r>
              <a:rPr lang="en-US" sz="2800" dirty="0" err="1"/>
              <a:t>dụng</a:t>
            </a:r>
            <a:r>
              <a:rPr lang="en-US" sz="2800" dirty="0"/>
              <a:t> </a:t>
            </a:r>
            <a:r>
              <a:rPr lang="vi-VN" sz="2800" dirty="0">
                <a:solidFill>
                  <a:srgbClr val="FF0000"/>
                </a:solidFill>
              </a:rPr>
              <a:t>O</a:t>
            </a:r>
            <a:r>
              <a:rPr lang="en-US" sz="2800" dirty="0" err="1">
                <a:solidFill>
                  <a:srgbClr val="FF0000"/>
                </a:solidFill>
              </a:rPr>
              <a:t>xyg</a:t>
            </a:r>
            <a:r>
              <a:rPr lang="vi-VN" sz="2800">
                <a:solidFill>
                  <a:srgbClr val="FF0000"/>
                </a:solidFill>
              </a:rPr>
              <a:t>en </a:t>
            </a:r>
            <a:r>
              <a:rPr lang="en-US" sz="2800">
                <a:solidFill>
                  <a:srgbClr val="FF0000"/>
                </a:solidFill>
              </a:rPr>
              <a:t>Forensic</a:t>
            </a:r>
            <a:r>
              <a:rPr lang="vi-VN" sz="2800">
                <a:solidFill>
                  <a:srgbClr val="FF0000"/>
                </a:solidFill>
              </a:rPr>
              <a:t> Suite </a:t>
            </a:r>
            <a:endParaRPr lang="vi-VN" sz="2800" dirty="0">
              <a:solidFill>
                <a:srgbClr val="FF0000"/>
              </a:solidFill>
            </a:endParaRPr>
          </a:p>
        </p:txBody>
      </p:sp>
      <p:sp>
        <p:nvSpPr>
          <p:cNvPr id="3" name="Title 2">
            <a:extLst>
              <a:ext uri="{FF2B5EF4-FFF2-40B4-BE49-F238E27FC236}">
                <a16:creationId xmlns:a16="http://schemas.microsoft.com/office/drawing/2014/main" id="{8710AB39-81B8-5059-A251-2410FA4D6D7A}"/>
              </a:ext>
            </a:extLst>
          </p:cNvPr>
          <p:cNvSpPr>
            <a:spLocks noGrp="1"/>
          </p:cNvSpPr>
          <p:nvPr>
            <p:ph type="title"/>
          </p:nvPr>
        </p:nvSpPr>
        <p:spPr>
          <a:xfrm>
            <a:off x="0" y="-27384"/>
            <a:ext cx="12192000" cy="713184"/>
          </a:xfrm>
        </p:spPr>
        <p:txBody>
          <a:bodyPr>
            <a:noAutofit/>
          </a:bodyPr>
          <a:lstStyle/>
          <a:p>
            <a:r>
              <a:rPr lang="vi-VN" sz="3200" dirty="0"/>
              <a:t>Thu thập hệ thống tệp bằng cách sử dụng Oxygen Forensic Detective</a:t>
            </a:r>
          </a:p>
        </p:txBody>
      </p:sp>
      <p:sp>
        <p:nvSpPr>
          <p:cNvPr id="4" name="Slide Number Placeholder 3">
            <a:extLst>
              <a:ext uri="{FF2B5EF4-FFF2-40B4-BE49-F238E27FC236}">
                <a16:creationId xmlns:a16="http://schemas.microsoft.com/office/drawing/2014/main" id="{2DF2F3A8-5B2B-FF01-A825-E2C2D41219AB}"/>
              </a:ext>
            </a:extLst>
          </p:cNvPr>
          <p:cNvSpPr>
            <a:spLocks noGrp="1"/>
          </p:cNvSpPr>
          <p:nvPr>
            <p:ph type="sldNum" sz="quarter" idx="12"/>
          </p:nvPr>
        </p:nvSpPr>
        <p:spPr/>
        <p:txBody>
          <a:bodyPr/>
          <a:lstStyle/>
          <a:p>
            <a:fld id="{3E15BD7C-E074-4D4A-84C3-500EE5B9C190}" type="slidenum">
              <a:rPr lang="ru-RU" smtClean="0"/>
              <a:pPr/>
              <a:t>69</a:t>
            </a:fld>
            <a:endParaRPr lang="ru-RU" dirty="0"/>
          </a:p>
        </p:txBody>
      </p:sp>
      <p:pic>
        <p:nvPicPr>
          <p:cNvPr id="6" name="Picture 5">
            <a:extLst>
              <a:ext uri="{FF2B5EF4-FFF2-40B4-BE49-F238E27FC236}">
                <a16:creationId xmlns:a16="http://schemas.microsoft.com/office/drawing/2014/main" id="{4F2386A9-BA58-0B1B-833E-FD69733F3818}"/>
              </a:ext>
            </a:extLst>
          </p:cNvPr>
          <p:cNvPicPr>
            <a:picLocks noChangeAspect="1"/>
          </p:cNvPicPr>
          <p:nvPr/>
        </p:nvPicPr>
        <p:blipFill>
          <a:blip r:embed="rId2"/>
          <a:stretch>
            <a:fillRect/>
          </a:stretch>
        </p:blipFill>
        <p:spPr>
          <a:xfrm>
            <a:off x="2666999" y="2825262"/>
            <a:ext cx="6858002" cy="3970078"/>
          </a:xfrm>
          <a:prstGeom prst="rect">
            <a:avLst/>
          </a:prstGeom>
        </p:spPr>
      </p:pic>
    </p:spTree>
    <p:extLst>
      <p:ext uri="{BB962C8B-B14F-4D97-AF65-F5344CB8AC3E}">
        <p14:creationId xmlns:p14="http://schemas.microsoft.com/office/powerpoint/2010/main" val="11967654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F4DA35-7B9F-C2F3-979E-4EB5567203CD}"/>
              </a:ext>
            </a:extLst>
          </p:cNvPr>
          <p:cNvSpPr>
            <a:spLocks noGrp="1"/>
          </p:cNvSpPr>
          <p:nvPr>
            <p:ph type="title"/>
          </p:nvPr>
        </p:nvSpPr>
        <p:spPr/>
        <p:txBody>
          <a:bodyPr/>
          <a:lstStyle/>
          <a:p>
            <a:r>
              <a:rPr lang="vi-VN"/>
              <a:t>Phần cứng di động và </a:t>
            </a:r>
            <a:r>
              <a:rPr lang="en-US"/>
              <a:t>Điều tra số</a:t>
            </a:r>
            <a:endParaRPr lang="vi-VN"/>
          </a:p>
        </p:txBody>
      </p:sp>
      <p:sp>
        <p:nvSpPr>
          <p:cNvPr id="4" name="Slide Number Placeholder 3">
            <a:extLst>
              <a:ext uri="{FF2B5EF4-FFF2-40B4-BE49-F238E27FC236}">
                <a16:creationId xmlns:a16="http://schemas.microsoft.com/office/drawing/2014/main" id="{AB342F69-8011-C52E-2655-5F2EB615C152}"/>
              </a:ext>
            </a:extLst>
          </p:cNvPr>
          <p:cNvSpPr>
            <a:spLocks noGrp="1"/>
          </p:cNvSpPr>
          <p:nvPr>
            <p:ph type="sldNum" sz="quarter" idx="12"/>
          </p:nvPr>
        </p:nvSpPr>
        <p:spPr/>
        <p:txBody>
          <a:bodyPr/>
          <a:lstStyle/>
          <a:p>
            <a:fld id="{3E15BD7C-E074-4D4A-84C3-500EE5B9C190}" type="slidenum">
              <a:rPr lang="ru-RU" smtClean="0"/>
              <a:pPr/>
              <a:t>7</a:t>
            </a:fld>
            <a:endParaRPr lang="ru-RU" dirty="0"/>
          </a:p>
        </p:txBody>
      </p:sp>
      <p:sp>
        <p:nvSpPr>
          <p:cNvPr id="5" name="Content Placeholder 5">
            <a:extLst>
              <a:ext uri="{FF2B5EF4-FFF2-40B4-BE49-F238E27FC236}">
                <a16:creationId xmlns:a16="http://schemas.microsoft.com/office/drawing/2014/main" id="{C3654269-0628-B012-D178-751C79DED58D}"/>
              </a:ext>
            </a:extLst>
          </p:cNvPr>
          <p:cNvSpPr txBox="1">
            <a:spLocks/>
          </p:cNvSpPr>
          <p:nvPr/>
        </p:nvSpPr>
        <p:spPr>
          <a:xfrm>
            <a:off x="1940840" y="1082553"/>
            <a:ext cx="9260559" cy="1203446"/>
          </a:xfrm>
          <a:prstGeom prst="rect">
            <a:avLst/>
          </a:prstGeom>
        </p:spPr>
        <p:style>
          <a:lnRef idx="1">
            <a:schemeClr val="accent2"/>
          </a:lnRef>
          <a:fillRef idx="2">
            <a:schemeClr val="accent2"/>
          </a:fillRef>
          <a:effectRef idx="1">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Font typeface="Arial" pitchFamily="34" charset="0"/>
              <a:buNone/>
            </a:pPr>
            <a:r>
              <a:rPr lang="vi-VN" sz="2200">
                <a:latin typeface="Tahoma" panose="020B0604030504040204" pitchFamily="34" charset="0"/>
                <a:ea typeface="Tahoma" panose="020B0604030504040204" pitchFamily="34" charset="0"/>
                <a:cs typeface="Tahoma" panose="020B0604030504040204" pitchFamily="34" charset="0"/>
              </a:rPr>
              <a:t>Điều tra thiết bị di động </a:t>
            </a:r>
            <a:r>
              <a:rPr lang="vi-VN" sz="2200">
                <a:solidFill>
                  <a:srgbClr val="FF0000"/>
                </a:solidFill>
                <a:latin typeface="Tahoma" panose="020B0604030504040204" pitchFamily="34" charset="0"/>
                <a:ea typeface="Tahoma" panose="020B0604030504040204" pitchFamily="34" charset="0"/>
                <a:cs typeface="Tahoma" panose="020B0604030504040204" pitchFamily="34" charset="0"/>
              </a:rPr>
              <a:t>phụ thuộc nhiều vào phần cứng cơ bản của thiết bị di động</a:t>
            </a:r>
            <a:endParaRPr lang="vi-VN" sz="22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379C186-6AA6-EDF1-56E1-95606CE122D8}"/>
              </a:ext>
            </a:extLst>
          </p:cNvPr>
          <p:cNvPicPr>
            <a:picLocks noChangeAspect="1"/>
          </p:cNvPicPr>
          <p:nvPr/>
        </p:nvPicPr>
        <p:blipFill>
          <a:blip r:embed="rId3"/>
          <a:stretch>
            <a:fillRect/>
          </a:stretch>
        </p:blipFill>
        <p:spPr>
          <a:xfrm>
            <a:off x="673411" y="1079896"/>
            <a:ext cx="1267430" cy="1206103"/>
          </a:xfrm>
          <a:prstGeom prst="rect">
            <a:avLst/>
          </a:prstGeom>
        </p:spPr>
      </p:pic>
      <p:pic>
        <p:nvPicPr>
          <p:cNvPr id="7" name="Picture 6">
            <a:extLst>
              <a:ext uri="{FF2B5EF4-FFF2-40B4-BE49-F238E27FC236}">
                <a16:creationId xmlns:a16="http://schemas.microsoft.com/office/drawing/2014/main" id="{7F2DD71F-A58E-C4AA-FED7-3AB2ACC90DFA}"/>
              </a:ext>
            </a:extLst>
          </p:cNvPr>
          <p:cNvPicPr>
            <a:picLocks noChangeAspect="1"/>
          </p:cNvPicPr>
          <p:nvPr/>
        </p:nvPicPr>
        <p:blipFill>
          <a:blip r:embed="rId4"/>
          <a:stretch>
            <a:fillRect/>
          </a:stretch>
        </p:blipFill>
        <p:spPr>
          <a:xfrm>
            <a:off x="673410" y="2514600"/>
            <a:ext cx="1267429" cy="1206102"/>
          </a:xfrm>
          <a:prstGeom prst="rect">
            <a:avLst/>
          </a:prstGeom>
        </p:spPr>
      </p:pic>
      <p:sp>
        <p:nvSpPr>
          <p:cNvPr id="8" name="Content Placeholder 5">
            <a:extLst>
              <a:ext uri="{FF2B5EF4-FFF2-40B4-BE49-F238E27FC236}">
                <a16:creationId xmlns:a16="http://schemas.microsoft.com/office/drawing/2014/main" id="{74A9F2EA-CB31-F712-E56B-DA7ABA826679}"/>
              </a:ext>
            </a:extLst>
          </p:cNvPr>
          <p:cNvSpPr txBox="1">
            <a:spLocks/>
          </p:cNvSpPr>
          <p:nvPr/>
        </p:nvSpPr>
        <p:spPr>
          <a:xfrm>
            <a:off x="1940838" y="2514600"/>
            <a:ext cx="9260559" cy="119860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dk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dk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dk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dk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vi-VN" sz="2200" dirty="0" err="1">
                <a:effectLst/>
                <a:latin typeface="Tahoma" panose="020B0604030504040204" pitchFamily="34" charset="0"/>
                <a:ea typeface="Tahoma" panose="020B0604030504040204" pitchFamily="34" charset="0"/>
                <a:cs typeface="Tahoma" panose="020B0604030504040204" pitchFamily="34" charset="0"/>
              </a:rPr>
              <a:t>Các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nhà</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điều</a:t>
            </a:r>
            <a:r>
              <a:rPr lang="vi-VN" sz="2200" dirty="0">
                <a:effectLst/>
                <a:latin typeface="Tahoma" panose="020B0604030504040204" pitchFamily="34" charset="0"/>
                <a:ea typeface="Tahoma" panose="020B0604030504040204" pitchFamily="34" charset="0"/>
                <a:cs typeface="Tahoma" panose="020B0604030504040204" pitchFamily="34" charset="0"/>
              </a:rPr>
              <a:t> tra </a:t>
            </a:r>
            <a:r>
              <a:rPr lang="vi-VN" sz="2200" dirty="0" err="1">
                <a:effectLst/>
                <a:latin typeface="Tahoma" panose="020B0604030504040204" pitchFamily="34" charset="0"/>
                <a:ea typeface="Tahoma" panose="020B0604030504040204" pitchFamily="34" charset="0"/>
                <a:cs typeface="Tahoma" panose="020B0604030504040204" pitchFamily="34" charset="0"/>
              </a:rPr>
              <a:t>cần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thực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hiện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các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cách</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tiếp</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cận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khác</a:t>
            </a:r>
            <a:r>
              <a:rPr lang="vi-VN" sz="2200" dirty="0">
                <a:effectLst/>
                <a:latin typeface="Tahoma" panose="020B0604030504040204" pitchFamily="34" charset="0"/>
                <a:ea typeface="Tahoma" panose="020B0604030504040204" pitchFamily="34" charset="0"/>
                <a:cs typeface="Tahoma" panose="020B0604030504040204" pitchFamily="34" charset="0"/>
              </a:rPr>
              <a:t> nhau </a:t>
            </a:r>
            <a:r>
              <a:rPr lang="vi-VN" sz="2200" dirty="0" err="1">
                <a:effectLst/>
                <a:latin typeface="Tahoma" panose="020B0604030504040204" pitchFamily="34" charset="0"/>
                <a:ea typeface="Tahoma" panose="020B0604030504040204" pitchFamily="34" charset="0"/>
                <a:cs typeface="Tahoma" panose="020B0604030504040204" pitchFamily="34" charset="0"/>
              </a:rPr>
              <a:t>đối</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với</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điều</a:t>
            </a:r>
            <a:r>
              <a:rPr lang="vi-VN" sz="2200" dirty="0">
                <a:effectLst/>
                <a:latin typeface="Tahoma" panose="020B0604030504040204" pitchFamily="34" charset="0"/>
                <a:ea typeface="Tahoma" panose="020B0604030504040204" pitchFamily="34" charset="0"/>
                <a:cs typeface="Tahoma" panose="020B0604030504040204" pitchFamily="34" charset="0"/>
              </a:rPr>
              <a:t> tra </a:t>
            </a:r>
            <a:r>
              <a:rPr lang="vi-VN" sz="2200" dirty="0" err="1">
                <a:effectLst/>
                <a:latin typeface="Tahoma" panose="020B0604030504040204" pitchFamily="34" charset="0"/>
                <a:ea typeface="Tahoma" panose="020B0604030504040204" pitchFamily="34" charset="0"/>
                <a:cs typeface="Tahoma" panose="020B0604030504040204" pitchFamily="34" charset="0"/>
              </a:rPr>
              <a:t>điện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thoại</a:t>
            </a:r>
            <a:r>
              <a:rPr lang="vi-VN" sz="2200" dirty="0">
                <a:effectLst/>
                <a:latin typeface="Tahoma" panose="020B0604030504040204" pitchFamily="34" charset="0"/>
                <a:ea typeface="Tahoma" panose="020B0604030504040204" pitchFamily="34" charset="0"/>
                <a:cs typeface="Tahoma" panose="020B0604030504040204" pitchFamily="34" charset="0"/>
              </a:rPr>
              <a:t> di </a:t>
            </a:r>
            <a:r>
              <a:rPr lang="vi-VN" sz="2200" dirty="0" err="1">
                <a:effectLst/>
                <a:latin typeface="Tahoma" panose="020B0604030504040204" pitchFamily="34" charset="0"/>
                <a:ea typeface="Tahoma" panose="020B0604030504040204" pitchFamily="34" charset="0"/>
                <a:cs typeface="Tahoma" panose="020B0604030504040204" pitchFamily="34" charset="0"/>
              </a:rPr>
              <a:t>động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tùy</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thuộc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vào</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kiến</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trúc</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phần</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cứng</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di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động</a:t>
            </a:r>
            <a:endPar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7CF56CB5-FDD7-4D4B-4AD5-64E0D3E42585}"/>
              </a:ext>
            </a:extLst>
          </p:cNvPr>
          <p:cNvPicPr>
            <a:picLocks noChangeAspect="1"/>
          </p:cNvPicPr>
          <p:nvPr/>
        </p:nvPicPr>
        <p:blipFill>
          <a:blip r:embed="rId5"/>
          <a:stretch>
            <a:fillRect/>
          </a:stretch>
        </p:blipFill>
        <p:spPr>
          <a:xfrm>
            <a:off x="673410" y="3970380"/>
            <a:ext cx="1267428" cy="1206101"/>
          </a:xfrm>
          <a:prstGeom prst="rect">
            <a:avLst/>
          </a:prstGeom>
        </p:spPr>
      </p:pic>
      <p:sp>
        <p:nvSpPr>
          <p:cNvPr id="10" name="Content Placeholder 5">
            <a:extLst>
              <a:ext uri="{FF2B5EF4-FFF2-40B4-BE49-F238E27FC236}">
                <a16:creationId xmlns:a16="http://schemas.microsoft.com/office/drawing/2014/main" id="{F8BE34EF-5864-A698-88C0-0D71A1EE12A9}"/>
              </a:ext>
            </a:extLst>
          </p:cNvPr>
          <p:cNvSpPr txBox="1">
            <a:spLocks/>
          </p:cNvSpPr>
          <p:nvPr/>
        </p:nvSpPr>
        <p:spPr>
          <a:xfrm>
            <a:off x="1940839" y="3977877"/>
            <a:ext cx="9260558" cy="119860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dk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dk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dk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dk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vi-VN" sz="2200" dirty="0" err="1">
                <a:effectLst/>
                <a:latin typeface="Tahoma" panose="020B0604030504040204" pitchFamily="34" charset="0"/>
                <a:ea typeface="Tahoma" panose="020B0604030504040204" pitchFamily="34" charset="0"/>
                <a:cs typeface="Tahoma" panose="020B0604030504040204" pitchFamily="34" charset="0"/>
              </a:rPr>
              <a:t>Phần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cứng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độc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quyền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của</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thiết</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bị</a:t>
            </a:r>
            <a:r>
              <a:rPr lang="vi-VN" sz="2200" dirty="0">
                <a:effectLst/>
                <a:latin typeface="Tahoma" panose="020B0604030504040204" pitchFamily="34" charset="0"/>
                <a:ea typeface="Tahoma" panose="020B0604030504040204" pitchFamily="34" charset="0"/>
                <a:cs typeface="Tahoma" panose="020B0604030504040204" pitchFamily="34" charset="0"/>
              </a:rPr>
              <a:t> di </a:t>
            </a:r>
            <a:r>
              <a:rPr lang="vi-VN" sz="2200" dirty="0" err="1">
                <a:effectLst/>
                <a:latin typeface="Tahoma" panose="020B0604030504040204" pitchFamily="34" charset="0"/>
                <a:ea typeface="Tahoma" panose="020B0604030504040204" pitchFamily="34" charset="0"/>
                <a:cs typeface="Tahoma" panose="020B0604030504040204" pitchFamily="34" charset="0"/>
              </a:rPr>
              <a:t>động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khiến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việc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thu </a:t>
            </a:r>
            <a:r>
              <a:rPr lang="vi-VN" sz="2200">
                <a:solidFill>
                  <a:srgbClr val="FF0000"/>
                </a:solidFill>
                <a:effectLst/>
                <a:latin typeface="Tahoma" panose="020B0604030504040204" pitchFamily="34" charset="0"/>
                <a:ea typeface="Tahoma" panose="020B0604030504040204" pitchFamily="34" charset="0"/>
                <a:cs typeface="Tahoma" panose="020B0604030504040204" pitchFamily="34" charset="0"/>
              </a:rPr>
              <a:t>mua </a:t>
            </a:r>
            <a:r>
              <a:rPr lang="vi-VN" sz="2200">
                <a:effectLst/>
                <a:latin typeface="Tahoma" panose="020B0604030504040204" pitchFamily="34" charset="0"/>
                <a:ea typeface="Tahoma" panose="020B0604030504040204" pitchFamily="34" charset="0"/>
                <a:cs typeface="Tahoma" panose="020B0604030504040204" pitchFamily="34" charset="0"/>
              </a:rPr>
              <a:t>pháp y </a:t>
            </a:r>
            <a:r>
              <a:rPr lang="vi-VN" sz="2200" dirty="0" err="1">
                <a:effectLst/>
                <a:latin typeface="Tahoma" panose="020B0604030504040204" pitchFamily="34" charset="0"/>
                <a:ea typeface="Tahoma" panose="020B0604030504040204" pitchFamily="34" charset="0"/>
                <a:cs typeface="Tahoma" panose="020B0604030504040204" pitchFamily="34" charset="0"/>
              </a:rPr>
              <a:t>trở</a:t>
            </a:r>
            <a:r>
              <a:rPr lang="vi-VN" sz="2200" dirty="0">
                <a:effectLst/>
                <a:latin typeface="Tahoma" panose="020B0604030504040204" pitchFamily="34" charset="0"/>
                <a:ea typeface="Tahoma" panose="020B0604030504040204" pitchFamily="34" charset="0"/>
                <a:cs typeface="Tahoma" panose="020B0604030504040204" pitchFamily="34" charset="0"/>
              </a:rPr>
              <a:t> nên </a:t>
            </a:r>
            <a:r>
              <a:rPr lang="vi-VN" sz="22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khó</a:t>
            </a:r>
            <a:r>
              <a:rPr lang="vi-VN" sz="2200" dirty="0">
                <a:solidFill>
                  <a:srgbClr val="FF0000"/>
                </a:solidFill>
                <a:effectLst/>
                <a:latin typeface="Tahoma" panose="020B0604030504040204" pitchFamily="34" charset="0"/>
                <a:ea typeface="Tahoma" panose="020B0604030504040204" pitchFamily="34" charset="0"/>
                <a:cs typeface="Tahoma" panose="020B0604030504040204" pitchFamily="34" charset="0"/>
              </a:rPr>
              <a:t> khăn</a:t>
            </a:r>
          </a:p>
        </p:txBody>
      </p:sp>
      <p:pic>
        <p:nvPicPr>
          <p:cNvPr id="11" name="Picture 10">
            <a:extLst>
              <a:ext uri="{FF2B5EF4-FFF2-40B4-BE49-F238E27FC236}">
                <a16:creationId xmlns:a16="http://schemas.microsoft.com/office/drawing/2014/main" id="{967043F1-2345-3125-A102-0AB0B0130702}"/>
              </a:ext>
            </a:extLst>
          </p:cNvPr>
          <p:cNvPicPr>
            <a:picLocks noChangeAspect="1"/>
          </p:cNvPicPr>
          <p:nvPr/>
        </p:nvPicPr>
        <p:blipFill>
          <a:blip r:embed="rId6"/>
          <a:stretch>
            <a:fillRect/>
          </a:stretch>
        </p:blipFill>
        <p:spPr>
          <a:xfrm>
            <a:off x="673410" y="5426158"/>
            <a:ext cx="1267428" cy="1206101"/>
          </a:xfrm>
          <a:prstGeom prst="rect">
            <a:avLst/>
          </a:prstGeom>
        </p:spPr>
      </p:pic>
      <p:sp>
        <p:nvSpPr>
          <p:cNvPr id="12" name="Content Placeholder 5">
            <a:extLst>
              <a:ext uri="{FF2B5EF4-FFF2-40B4-BE49-F238E27FC236}">
                <a16:creationId xmlns:a16="http://schemas.microsoft.com/office/drawing/2014/main" id="{5609EC14-171D-7042-DBBC-740FB33A86E8}"/>
              </a:ext>
            </a:extLst>
          </p:cNvPr>
          <p:cNvSpPr txBox="1">
            <a:spLocks/>
          </p:cNvSpPr>
          <p:nvPr/>
        </p:nvSpPr>
        <p:spPr>
          <a:xfrm>
            <a:off x="1940838" y="5426158"/>
            <a:ext cx="9260558" cy="1198604"/>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dk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dk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dk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dk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dk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vi-VN" sz="2200" dirty="0" err="1">
                <a:effectLst/>
                <a:latin typeface="Tahoma" panose="020B0604030504040204" pitchFamily="34" charset="0"/>
                <a:ea typeface="Tahoma" panose="020B0604030504040204" pitchFamily="34" charset="0"/>
                <a:cs typeface="Tahoma" panose="020B0604030504040204" pitchFamily="34" charset="0"/>
              </a:rPr>
              <a:t>Kiến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thức</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về</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phần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cứng</a:t>
            </a:r>
            <a:r>
              <a:rPr lang="vi-VN" sz="2200" dirty="0">
                <a:effectLst/>
                <a:latin typeface="Tahoma" panose="020B0604030504040204" pitchFamily="34" charset="0"/>
                <a:ea typeface="Tahoma" panose="020B0604030504040204" pitchFamily="34" charset="0"/>
                <a:cs typeface="Tahoma" panose="020B0604030504040204" pitchFamily="34" charset="0"/>
              </a:rPr>
              <a:t> di </a:t>
            </a:r>
            <a:r>
              <a:rPr lang="vi-VN" sz="2200" dirty="0" err="1">
                <a:effectLst/>
                <a:latin typeface="Tahoma" panose="020B0604030504040204" pitchFamily="34" charset="0"/>
                <a:ea typeface="Tahoma" panose="020B0604030504040204" pitchFamily="34" charset="0"/>
                <a:cs typeface="Tahoma" panose="020B0604030504040204" pitchFamily="34" charset="0"/>
              </a:rPr>
              <a:t>động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cũng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trở</a:t>
            </a:r>
            <a:r>
              <a:rPr lang="vi-VN" sz="2200" dirty="0">
                <a:effectLst/>
                <a:latin typeface="Tahoma" panose="020B0604030504040204" pitchFamily="34" charset="0"/>
                <a:ea typeface="Tahoma" panose="020B0604030504040204" pitchFamily="34" charset="0"/>
                <a:cs typeface="Tahoma" panose="020B0604030504040204" pitchFamily="34" charset="0"/>
              </a:rPr>
              <a:t> nên </a:t>
            </a:r>
            <a:r>
              <a:rPr lang="vi-VN" sz="2200" dirty="0" err="1">
                <a:effectLst/>
                <a:latin typeface="Tahoma" panose="020B0604030504040204" pitchFamily="34" charset="0"/>
                <a:ea typeface="Tahoma" panose="020B0604030504040204" pitchFamily="34" charset="0"/>
                <a:cs typeface="Tahoma" panose="020B0604030504040204" pitchFamily="34" charset="0"/>
              </a:rPr>
              <a:t>cần</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thiết</a:t>
            </a:r>
            <a:r>
              <a:rPr lang="vi-VN" sz="2200" dirty="0">
                <a:effectLst/>
                <a:latin typeface="Tahoma" panose="020B0604030504040204" pitchFamily="34" charset="0"/>
                <a:ea typeface="Tahoma" panose="020B0604030504040204" pitchFamily="34" charset="0"/>
                <a:cs typeface="Tahoma" panose="020B0604030504040204" pitchFamily="34" charset="0"/>
              </a:rPr>
              <a:t> trong </a:t>
            </a:r>
            <a:r>
              <a:rPr lang="vi-VN" sz="2200" dirty="0" err="1">
                <a:effectLst/>
                <a:latin typeface="Tahoma" panose="020B0604030504040204" pitchFamily="34" charset="0"/>
                <a:ea typeface="Tahoma" panose="020B0604030504040204" pitchFamily="34" charset="0"/>
                <a:cs typeface="Tahoma" panose="020B0604030504040204" pitchFamily="34" charset="0"/>
              </a:rPr>
              <a:t>trường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err="1">
                <a:effectLst/>
                <a:latin typeface="Tahoma" panose="020B0604030504040204" pitchFamily="34" charset="0"/>
                <a:ea typeface="Tahoma" panose="020B0604030504040204" pitchFamily="34" charset="0"/>
                <a:cs typeface="Tahoma" panose="020B0604030504040204" pitchFamily="34" charset="0"/>
              </a:rPr>
              <a:t>hợp</a:t>
            </a:r>
            <a:r>
              <a:rPr lang="vi-VN" sz="2200">
                <a:effectLst/>
                <a:latin typeface="Tahoma" panose="020B0604030504040204" pitchFamily="34" charset="0"/>
                <a:ea typeface="Tahoma" panose="020B0604030504040204" pitchFamily="34" charset="0"/>
                <a:cs typeface="Tahoma" panose="020B0604030504040204" pitchFamily="34" charset="0"/>
              </a:rPr>
              <a:t> </a:t>
            </a:r>
            <a:r>
              <a:rPr lang="vi-VN" sz="2200">
                <a:solidFill>
                  <a:srgbClr val="FF0000"/>
                </a:solidFill>
                <a:effectLst/>
                <a:latin typeface="Tahoma" panose="020B0604030504040204" pitchFamily="34" charset="0"/>
                <a:ea typeface="Tahoma" panose="020B0604030504040204" pitchFamily="34" charset="0"/>
                <a:cs typeface="Tahoma" panose="020B0604030504040204" pitchFamily="34" charset="0"/>
              </a:rPr>
              <a:t>thiết bị bị hỏng hoặc bị hư hỏng </a:t>
            </a:r>
            <a:r>
              <a:rPr lang="vi-VN" sz="2200">
                <a:effectLst/>
                <a:latin typeface="Tahoma" panose="020B0604030504040204" pitchFamily="34" charset="0"/>
                <a:ea typeface="Tahoma" panose="020B0604030504040204" pitchFamily="34" charset="0"/>
                <a:cs typeface="Tahoma" panose="020B0604030504040204" pitchFamily="34" charset="0"/>
              </a:rPr>
              <a:t>khi </a:t>
            </a:r>
            <a:r>
              <a:rPr lang="vi-VN" sz="2200" dirty="0">
                <a:effectLst/>
                <a:latin typeface="Tahoma" panose="020B0604030504040204" pitchFamily="34" charset="0"/>
                <a:ea typeface="Tahoma" panose="020B0604030504040204" pitchFamily="34" charset="0"/>
                <a:cs typeface="Tahoma" panose="020B0604030504040204" pitchFamily="34" charset="0"/>
              </a:rPr>
              <a:t>không </a:t>
            </a:r>
            <a:r>
              <a:rPr lang="vi-VN" sz="2200" dirty="0" err="1">
                <a:effectLst/>
                <a:latin typeface="Tahoma" panose="020B0604030504040204" pitchFamily="34" charset="0"/>
                <a:ea typeface="Tahoma" panose="020B0604030504040204" pitchFamily="34" charset="0"/>
                <a:cs typeface="Tahoma" panose="020B0604030504040204" pitchFamily="34" charset="0"/>
              </a:rPr>
              <a:t>thể</a:t>
            </a:r>
            <a:r>
              <a:rPr lang="vi-VN" sz="2200" dirty="0">
                <a:effectLst/>
                <a:latin typeface="Tahoma" panose="020B0604030504040204" pitchFamily="34" charset="0"/>
                <a:ea typeface="Tahoma" panose="020B0604030504040204" pitchFamily="34" charset="0"/>
                <a:cs typeface="Tahoma" panose="020B0604030504040204" pitchFamily="34" charset="0"/>
              </a:rPr>
              <a:t> truy </a:t>
            </a:r>
            <a:r>
              <a:rPr lang="vi-VN" sz="2200" dirty="0" err="1">
                <a:effectLst/>
                <a:latin typeface="Tahoma" panose="020B0604030504040204" pitchFamily="34" charset="0"/>
                <a:ea typeface="Tahoma" panose="020B0604030504040204" pitchFamily="34" charset="0"/>
                <a:cs typeface="Tahoma" panose="020B0604030504040204" pitchFamily="34" charset="0"/>
              </a:rPr>
              <a:t>cập</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thiết</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bị</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bằng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cổng</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dữ</a:t>
            </a:r>
            <a:r>
              <a:rPr lang="vi-VN" sz="2200" dirty="0">
                <a:effectLst/>
                <a:latin typeface="Tahoma" panose="020B0604030504040204" pitchFamily="34" charset="0"/>
                <a:ea typeface="Tahoma" panose="020B0604030504040204" pitchFamily="34" charset="0"/>
                <a:cs typeface="Tahoma" panose="020B0604030504040204" pitchFamily="34" charset="0"/>
              </a:rPr>
              <a:t> </a:t>
            </a:r>
            <a:r>
              <a:rPr lang="vi-VN" sz="2200" dirty="0" err="1">
                <a:effectLst/>
                <a:latin typeface="Tahoma" panose="020B0604030504040204" pitchFamily="34" charset="0"/>
                <a:ea typeface="Tahoma" panose="020B0604030504040204" pitchFamily="34" charset="0"/>
                <a:cs typeface="Tahoma" panose="020B0604030504040204" pitchFamily="34" charset="0"/>
              </a:rPr>
              <a:t>liệu</a:t>
            </a:r>
            <a:endParaRPr lang="vi-VN" sz="22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856845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74F016-719D-8C2D-8C3B-4DCB37860F8D}"/>
              </a:ext>
            </a:extLst>
          </p:cNvPr>
          <p:cNvSpPr>
            <a:spLocks noGrp="1"/>
          </p:cNvSpPr>
          <p:nvPr>
            <p:ph sz="quarter" idx="13"/>
          </p:nvPr>
        </p:nvSpPr>
        <p:spPr>
          <a:xfrm>
            <a:off x="0" y="685800"/>
            <a:ext cx="12192000" cy="2743200"/>
          </a:xfrm>
        </p:spPr>
        <p:txBody>
          <a:bodyPr>
            <a:normAutofit fontScale="70000" lnSpcReduction="20000"/>
          </a:bodyPr>
          <a:lstStyle/>
          <a:p>
            <a:r>
              <a:rPr lang="vi-VN" dirty="0"/>
              <a:t>Trích xuất tệp</a:t>
            </a:r>
            <a:r>
              <a:rPr lang="en-US" dirty="0"/>
              <a:t> </a:t>
            </a:r>
            <a:r>
              <a:rPr lang="vi-VN" dirty="0"/>
              <a:t>liên quan đến việc khôi phục dữ liệu</a:t>
            </a:r>
            <a:r>
              <a:rPr lang="vi-VN" dirty="0">
                <a:solidFill>
                  <a:srgbClr val="FF0000"/>
                </a:solidFill>
              </a:rPr>
              <a:t> bị xóa hoặc ẩn </a:t>
            </a:r>
            <a:r>
              <a:rPr lang="vi-VN" dirty="0"/>
              <a:t>từ điện thoại di động</a:t>
            </a:r>
          </a:p>
          <a:p>
            <a:r>
              <a:rPr lang="vi-VN" dirty="0"/>
              <a:t>Những người liên quan đến vụ việc có thể xóa một số dữ liệu nhất định và xóa </a:t>
            </a:r>
            <a:r>
              <a:rPr lang="vi-VN"/>
              <a:t>sạch </a:t>
            </a:r>
            <a:r>
              <a:rPr lang="vi-VN">
                <a:solidFill>
                  <a:srgbClr val="FF0000"/>
                </a:solidFill>
              </a:rPr>
              <a:t>bằng chứng tiềm năng </a:t>
            </a:r>
            <a:r>
              <a:rPr lang="vi-VN"/>
              <a:t>từ </a:t>
            </a:r>
            <a:r>
              <a:rPr lang="vi-VN" dirty="0"/>
              <a:t>điện thoại di động</a:t>
            </a:r>
          </a:p>
          <a:p>
            <a:r>
              <a:rPr lang="vi-VN" dirty="0"/>
              <a:t>Bạn nên cố gắng khôi phục dữ liệu đã xóa như vậy để </a:t>
            </a:r>
            <a:r>
              <a:rPr lang="vi-VN">
                <a:solidFill>
                  <a:srgbClr val="FF0000"/>
                </a:solidFill>
              </a:rPr>
              <a:t>phân tích</a:t>
            </a:r>
            <a:endParaRPr lang="vi-VN" dirty="0">
              <a:solidFill>
                <a:srgbClr val="FF0000"/>
              </a:solidFill>
            </a:endParaRPr>
          </a:p>
          <a:p>
            <a:r>
              <a:rPr lang="vi-VN" dirty="0"/>
              <a:t>Sử dụng </a:t>
            </a:r>
            <a:r>
              <a:rPr lang="vi-VN" dirty="0">
                <a:solidFill>
                  <a:srgbClr val="FF0000"/>
                </a:solidFill>
              </a:rPr>
              <a:t>các công cụ </a:t>
            </a:r>
            <a:r>
              <a:rPr lang="en-US" dirty="0">
                <a:solidFill>
                  <a:srgbClr val="FF0000"/>
                </a:solidFill>
              </a:rPr>
              <a:t>t</a:t>
            </a:r>
            <a:r>
              <a:rPr lang="vi-VN" dirty="0">
                <a:solidFill>
                  <a:srgbClr val="FF0000"/>
                </a:solidFill>
              </a:rPr>
              <a:t>rích xuất tệp</a:t>
            </a:r>
            <a:r>
              <a:rPr lang="en-US" dirty="0">
                <a:solidFill>
                  <a:srgbClr val="FF0000"/>
                </a:solidFill>
              </a:rPr>
              <a:t> </a:t>
            </a:r>
            <a:r>
              <a:rPr lang="vi-VN" dirty="0">
                <a:solidFill>
                  <a:srgbClr val="FF0000"/>
                </a:solidFill>
              </a:rPr>
              <a:t>để </a:t>
            </a:r>
            <a:r>
              <a:rPr lang="vi-VN" dirty="0"/>
              <a:t>khôi phục:</a:t>
            </a:r>
          </a:p>
        </p:txBody>
      </p:sp>
      <p:sp>
        <p:nvSpPr>
          <p:cNvPr id="3" name="Title 2">
            <a:extLst>
              <a:ext uri="{FF2B5EF4-FFF2-40B4-BE49-F238E27FC236}">
                <a16:creationId xmlns:a16="http://schemas.microsoft.com/office/drawing/2014/main" id="{B812B5B3-02CF-A3D6-BA1D-46FF82F082EE}"/>
              </a:ext>
            </a:extLst>
          </p:cNvPr>
          <p:cNvSpPr>
            <a:spLocks noGrp="1"/>
          </p:cNvSpPr>
          <p:nvPr>
            <p:ph type="title"/>
          </p:nvPr>
        </p:nvSpPr>
        <p:spPr/>
        <p:txBody>
          <a:bodyPr/>
          <a:lstStyle/>
          <a:p>
            <a:r>
              <a:rPr lang="en-US" dirty="0" err="1"/>
              <a:t>Trích</a:t>
            </a:r>
            <a:r>
              <a:rPr lang="en-US" dirty="0"/>
              <a:t> </a:t>
            </a:r>
            <a:r>
              <a:rPr lang="en-US" dirty="0" err="1"/>
              <a:t>xuất</a:t>
            </a:r>
            <a:r>
              <a:rPr lang="en-US" dirty="0"/>
              <a:t> </a:t>
            </a:r>
            <a:r>
              <a:rPr lang="en-US" dirty="0" err="1"/>
              <a:t>tệp</a:t>
            </a:r>
            <a:endParaRPr lang="vi-VN" dirty="0"/>
          </a:p>
        </p:txBody>
      </p:sp>
      <p:sp>
        <p:nvSpPr>
          <p:cNvPr id="4" name="Slide Number Placeholder 3">
            <a:extLst>
              <a:ext uri="{FF2B5EF4-FFF2-40B4-BE49-F238E27FC236}">
                <a16:creationId xmlns:a16="http://schemas.microsoft.com/office/drawing/2014/main" id="{BB68F4F9-6D81-1548-CCC9-131C08D2512E}"/>
              </a:ext>
            </a:extLst>
          </p:cNvPr>
          <p:cNvSpPr>
            <a:spLocks noGrp="1"/>
          </p:cNvSpPr>
          <p:nvPr>
            <p:ph type="sldNum" sz="quarter" idx="12"/>
          </p:nvPr>
        </p:nvSpPr>
        <p:spPr/>
        <p:txBody>
          <a:bodyPr/>
          <a:lstStyle/>
          <a:p>
            <a:fld id="{3E15BD7C-E074-4D4A-84C3-500EE5B9C190}" type="slidenum">
              <a:rPr lang="ru-RU" smtClean="0"/>
              <a:pPr/>
              <a:t>70</a:t>
            </a:fld>
            <a:endParaRPr lang="ru-RU" dirty="0"/>
          </a:p>
        </p:txBody>
      </p:sp>
      <p:sp>
        <p:nvSpPr>
          <p:cNvPr id="5" name="Content Placeholder 1">
            <a:extLst>
              <a:ext uri="{FF2B5EF4-FFF2-40B4-BE49-F238E27FC236}">
                <a16:creationId xmlns:a16="http://schemas.microsoft.com/office/drawing/2014/main" id="{41DAE080-4974-1D86-2FAC-14392D07A08B}"/>
              </a:ext>
            </a:extLst>
          </p:cNvPr>
          <p:cNvSpPr txBox="1">
            <a:spLocks/>
          </p:cNvSpPr>
          <p:nvPr/>
        </p:nvSpPr>
        <p:spPr>
          <a:xfrm>
            <a:off x="0" y="3494112"/>
            <a:ext cx="6096000" cy="27432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vi-VN" sz="2000" dirty="0"/>
              <a:t>Bộ nhớ đệm bàn phím</a:t>
            </a:r>
          </a:p>
          <a:p>
            <a:pPr lvl="1"/>
            <a:r>
              <a:rPr lang="vi-VN" sz="2000" dirty="0"/>
              <a:t>Ảnh đã xóa</a:t>
            </a:r>
          </a:p>
          <a:p>
            <a:pPr lvl="1"/>
            <a:r>
              <a:rPr lang="vi-VN" sz="2000" dirty="0"/>
              <a:t>Các mục trong bộ nhớ cache của trình duyệt và các mục khác dữ liệu cá nhân</a:t>
            </a:r>
          </a:p>
          <a:p>
            <a:pPr lvl="1"/>
            <a:r>
              <a:rPr lang="vi-VN" sz="2000" dirty="0"/>
              <a:t>Dữ liệu lịch sử cuộc gọi</a:t>
            </a:r>
          </a:p>
          <a:p>
            <a:endParaRPr lang="vi-VN" sz="2400" dirty="0"/>
          </a:p>
        </p:txBody>
      </p:sp>
      <p:sp>
        <p:nvSpPr>
          <p:cNvPr id="6" name="Content Placeholder 1">
            <a:extLst>
              <a:ext uri="{FF2B5EF4-FFF2-40B4-BE49-F238E27FC236}">
                <a16:creationId xmlns:a16="http://schemas.microsoft.com/office/drawing/2014/main" id="{30EDD975-03CC-4FF1-CE1B-DE75CA57FB7F}"/>
              </a:ext>
            </a:extLst>
          </p:cNvPr>
          <p:cNvSpPr txBox="1">
            <a:spLocks/>
          </p:cNvSpPr>
          <p:nvPr/>
        </p:nvSpPr>
        <p:spPr>
          <a:xfrm>
            <a:off x="6096000" y="3494112"/>
            <a:ext cx="6096000" cy="27432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vi-VN" sz="2000" dirty="0"/>
              <a:t>Các ô bản đồ từ ứng dụng bản đồ</a:t>
            </a:r>
          </a:p>
          <a:p>
            <a:pPr lvl="1"/>
            <a:r>
              <a:rPr lang="vi-VN" sz="2000" dirty="0"/>
              <a:t>Đã lưu vào bộ nhớ cache và email đã xóa tin nhắn</a:t>
            </a:r>
          </a:p>
          <a:p>
            <a:pPr lvl="1"/>
            <a:r>
              <a:rPr lang="vi-VN" sz="2000" dirty="0"/>
              <a:t>Tin nhắn SMS có dữ liệu dấu thời gian</a:t>
            </a:r>
          </a:p>
          <a:p>
            <a:pPr lvl="1"/>
            <a:r>
              <a:rPr lang="vi-VN" sz="2000" dirty="0"/>
              <a:t>Thư thoại đã xóa</a:t>
            </a:r>
          </a:p>
        </p:txBody>
      </p:sp>
    </p:spTree>
    <p:extLst>
      <p:ext uri="{BB962C8B-B14F-4D97-AF65-F5344CB8AC3E}">
        <p14:creationId xmlns:p14="http://schemas.microsoft.com/office/powerpoint/2010/main" val="3899120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52462-C609-57F4-CC25-C6730BAB8CDB}"/>
              </a:ext>
            </a:extLst>
          </p:cNvPr>
          <p:cNvSpPr>
            <a:spLocks noGrp="1"/>
          </p:cNvSpPr>
          <p:nvPr>
            <p:ph sz="quarter" idx="13"/>
          </p:nvPr>
        </p:nvSpPr>
        <p:spPr>
          <a:xfrm>
            <a:off x="0" y="685800"/>
            <a:ext cx="6096000" cy="6172200"/>
          </a:xfrm>
        </p:spPr>
        <p:txBody>
          <a:bodyPr>
            <a:normAutofit/>
          </a:bodyPr>
          <a:lstStyle/>
          <a:p>
            <a:r>
              <a:rPr lang="vi-VN" sz="2800"/>
              <a:t>Forensic Explorer </a:t>
            </a:r>
            <a:r>
              <a:rPr lang="vi-VN" sz="2800">
                <a:solidFill>
                  <a:srgbClr val="FF0000"/>
                </a:solidFill>
              </a:rPr>
              <a:t>phục </a:t>
            </a:r>
            <a:r>
              <a:rPr lang="vi-VN" sz="2800" dirty="0">
                <a:solidFill>
                  <a:srgbClr val="FF0000"/>
                </a:solidFill>
              </a:rPr>
              <a:t>hồi</a:t>
            </a:r>
            <a:r>
              <a:rPr lang="vi-VN" sz="2800" dirty="0"/>
              <a:t> và </a:t>
            </a:r>
            <a:r>
              <a:rPr lang="vi-VN" sz="2800" dirty="0">
                <a:solidFill>
                  <a:srgbClr val="FF0000"/>
                </a:solidFill>
              </a:rPr>
              <a:t>phân tích </a:t>
            </a:r>
            <a:r>
              <a:rPr lang="vi-VN" sz="2800" dirty="0"/>
              <a:t>tệp hệ thống ẩn,tệp đã xóa, không gian chùng,và các cụm chưa được phân bổ</a:t>
            </a:r>
            <a:endParaRPr lang="en-US" sz="2800" dirty="0"/>
          </a:p>
          <a:p>
            <a:r>
              <a:rPr lang="vi-VN" sz="2800" dirty="0">
                <a:solidFill>
                  <a:srgbClr val="FF0000"/>
                </a:solidFill>
              </a:rPr>
              <a:t>Các loại </a:t>
            </a:r>
            <a:r>
              <a:rPr lang="en-US" sz="2800" dirty="0">
                <a:solidFill>
                  <a:srgbClr val="FF0000"/>
                </a:solidFill>
              </a:rPr>
              <a:t>t</a:t>
            </a:r>
            <a:r>
              <a:rPr lang="vi-VN" sz="2800" dirty="0">
                <a:solidFill>
                  <a:srgbClr val="FF0000"/>
                </a:solidFill>
              </a:rPr>
              <a:t>rích xuất </a:t>
            </a:r>
            <a:r>
              <a:rPr lang="vi-VN" sz="2800" dirty="0"/>
              <a:t>dữ liệu được hỗ trợ:</a:t>
            </a:r>
          </a:p>
          <a:p>
            <a:pPr lvl="1"/>
            <a:r>
              <a:rPr lang="vi-VN" sz="2400" dirty="0"/>
              <a:t>Trích xuất</a:t>
            </a:r>
            <a:r>
              <a:rPr lang="en-US" sz="2400" dirty="0"/>
              <a:t> </a:t>
            </a:r>
            <a:r>
              <a:rPr lang="vi-VN" sz="2400" dirty="0"/>
              <a:t>dựa trên cụm</a:t>
            </a:r>
            <a:r>
              <a:rPr lang="en-US" sz="2400" dirty="0"/>
              <a:t> </a:t>
            </a:r>
            <a:r>
              <a:rPr lang="en-US" sz="2400" dirty="0" err="1"/>
              <a:t>trích</a:t>
            </a:r>
            <a:r>
              <a:rPr lang="en-US" sz="2400" dirty="0"/>
              <a:t> </a:t>
            </a:r>
            <a:r>
              <a:rPr lang="en-US" sz="2400" dirty="0" err="1"/>
              <a:t>xuất</a:t>
            </a:r>
            <a:r>
              <a:rPr lang="en-US" sz="2400" dirty="0"/>
              <a:t> </a:t>
            </a:r>
          </a:p>
          <a:p>
            <a:pPr lvl="1"/>
            <a:r>
              <a:rPr lang="vi-VN" sz="2400" dirty="0"/>
              <a:t>Trích xuất</a:t>
            </a:r>
            <a:r>
              <a:rPr lang="en-US" sz="2400" dirty="0"/>
              <a:t> </a:t>
            </a:r>
            <a:r>
              <a:rPr lang="vi-VN" sz="2400" dirty="0"/>
              <a:t>dựa trên lĩnh vực</a:t>
            </a:r>
          </a:p>
          <a:p>
            <a:pPr lvl="1"/>
            <a:r>
              <a:rPr lang="vi-VN" sz="2400" dirty="0"/>
              <a:t>Trích xuất</a:t>
            </a:r>
            <a:r>
              <a:rPr lang="en-US" sz="2400" dirty="0"/>
              <a:t> </a:t>
            </a:r>
            <a:r>
              <a:rPr lang="vi-VN" sz="2400" dirty="0"/>
              <a:t>dựa trên byte</a:t>
            </a:r>
          </a:p>
          <a:p>
            <a:endParaRPr lang="vi-VN" sz="2800" dirty="0"/>
          </a:p>
        </p:txBody>
      </p:sp>
      <p:sp>
        <p:nvSpPr>
          <p:cNvPr id="3" name="Title 2">
            <a:extLst>
              <a:ext uri="{FF2B5EF4-FFF2-40B4-BE49-F238E27FC236}">
                <a16:creationId xmlns:a16="http://schemas.microsoft.com/office/drawing/2014/main" id="{CDB8DE3A-4236-3AED-3F8C-2303461FE7C3}"/>
              </a:ext>
            </a:extLst>
          </p:cNvPr>
          <p:cNvSpPr>
            <a:spLocks noGrp="1"/>
          </p:cNvSpPr>
          <p:nvPr>
            <p:ph type="title"/>
          </p:nvPr>
        </p:nvSpPr>
        <p:spPr/>
        <p:txBody>
          <a:bodyPr/>
          <a:lstStyle/>
          <a:p>
            <a:r>
              <a:rPr lang="en-US" dirty="0" err="1"/>
              <a:t>Trích</a:t>
            </a:r>
            <a:r>
              <a:rPr lang="en-US" dirty="0"/>
              <a:t> </a:t>
            </a:r>
            <a:r>
              <a:rPr lang="en-US" dirty="0" err="1"/>
              <a:t>xuất</a:t>
            </a:r>
            <a:r>
              <a:rPr lang="en-US" dirty="0"/>
              <a:t> </a:t>
            </a:r>
            <a:r>
              <a:rPr lang="en-US" dirty="0" err="1"/>
              <a:t>bằng</a:t>
            </a:r>
            <a:r>
              <a:rPr lang="en-US" dirty="0"/>
              <a:t> Forensic Explorer</a:t>
            </a:r>
            <a:endParaRPr lang="vi-VN" dirty="0"/>
          </a:p>
        </p:txBody>
      </p:sp>
      <p:sp>
        <p:nvSpPr>
          <p:cNvPr id="4" name="Slide Number Placeholder 3">
            <a:extLst>
              <a:ext uri="{FF2B5EF4-FFF2-40B4-BE49-F238E27FC236}">
                <a16:creationId xmlns:a16="http://schemas.microsoft.com/office/drawing/2014/main" id="{5AFA4AFF-8BB3-3517-5CFF-5E21AC3D33E0}"/>
              </a:ext>
            </a:extLst>
          </p:cNvPr>
          <p:cNvSpPr>
            <a:spLocks noGrp="1"/>
          </p:cNvSpPr>
          <p:nvPr>
            <p:ph type="sldNum" sz="quarter" idx="12"/>
          </p:nvPr>
        </p:nvSpPr>
        <p:spPr/>
        <p:txBody>
          <a:bodyPr/>
          <a:lstStyle/>
          <a:p>
            <a:fld id="{3E15BD7C-E074-4D4A-84C3-500EE5B9C190}" type="slidenum">
              <a:rPr lang="ru-RU" smtClean="0"/>
              <a:pPr/>
              <a:t>71</a:t>
            </a:fld>
            <a:endParaRPr lang="ru-RU" dirty="0"/>
          </a:p>
        </p:txBody>
      </p:sp>
      <p:pic>
        <p:nvPicPr>
          <p:cNvPr id="6" name="Picture 5">
            <a:extLst>
              <a:ext uri="{FF2B5EF4-FFF2-40B4-BE49-F238E27FC236}">
                <a16:creationId xmlns:a16="http://schemas.microsoft.com/office/drawing/2014/main" id="{BD7EFCB6-0802-788F-24F9-783CFA5EE942}"/>
              </a:ext>
            </a:extLst>
          </p:cNvPr>
          <p:cNvPicPr>
            <a:picLocks noChangeAspect="1"/>
          </p:cNvPicPr>
          <p:nvPr/>
        </p:nvPicPr>
        <p:blipFill>
          <a:blip r:embed="rId2"/>
          <a:stretch>
            <a:fillRect/>
          </a:stretch>
        </p:blipFill>
        <p:spPr>
          <a:xfrm>
            <a:off x="6096000" y="1410707"/>
            <a:ext cx="6073540" cy="4120662"/>
          </a:xfrm>
          <a:prstGeom prst="rect">
            <a:avLst/>
          </a:prstGeom>
        </p:spPr>
      </p:pic>
    </p:spTree>
    <p:extLst>
      <p:ext uri="{BB962C8B-B14F-4D97-AF65-F5344CB8AC3E}">
        <p14:creationId xmlns:p14="http://schemas.microsoft.com/office/powerpoint/2010/main" val="6463256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AA7E1-CF33-3F01-130B-4C502FA0EAB7}"/>
              </a:ext>
            </a:extLst>
          </p:cNvPr>
          <p:cNvSpPr>
            <a:spLocks noGrp="1"/>
          </p:cNvSpPr>
          <p:nvPr>
            <p:ph sz="quarter" idx="13"/>
          </p:nvPr>
        </p:nvSpPr>
        <p:spPr>
          <a:xfrm>
            <a:off x="0" y="685800"/>
            <a:ext cx="12192000" cy="1447800"/>
          </a:xfrm>
        </p:spPr>
        <p:txBody>
          <a:bodyPr/>
          <a:lstStyle/>
          <a:p>
            <a:pPr marL="0" indent="0" algn="ctr">
              <a:buNone/>
            </a:pPr>
            <a:r>
              <a:rPr lang="vi-VN" dirty="0"/>
              <a:t>Scalpel là </a:t>
            </a:r>
            <a:r>
              <a:rPr lang="vi-VN"/>
              <a:t>một ứng dụng </a:t>
            </a:r>
            <a:r>
              <a:rPr lang="en-US" dirty="0" err="1">
                <a:solidFill>
                  <a:srgbClr val="FF0000"/>
                </a:solidFill>
              </a:rPr>
              <a:t>trích</a:t>
            </a:r>
            <a:r>
              <a:rPr lang="en-US" dirty="0">
                <a:solidFill>
                  <a:srgbClr val="FF0000"/>
                </a:solidFill>
              </a:rPr>
              <a:t> </a:t>
            </a:r>
            <a:r>
              <a:rPr lang="en-US" dirty="0" err="1">
                <a:solidFill>
                  <a:srgbClr val="FF0000"/>
                </a:solidFill>
              </a:rPr>
              <a:t>xuất</a:t>
            </a:r>
            <a:r>
              <a:rPr lang="en-US" dirty="0">
                <a:solidFill>
                  <a:srgbClr val="FF0000"/>
                </a:solidFill>
              </a:rPr>
              <a:t> </a:t>
            </a:r>
            <a:r>
              <a:rPr lang="en-US" dirty="0" err="1">
                <a:solidFill>
                  <a:srgbClr val="FF0000"/>
                </a:solidFill>
              </a:rPr>
              <a:t>tệp</a:t>
            </a:r>
            <a:r>
              <a:rPr lang="en-US" dirty="0">
                <a:solidFill>
                  <a:srgbClr val="FF0000"/>
                </a:solidFill>
              </a:rPr>
              <a:t> </a:t>
            </a:r>
            <a:r>
              <a:rPr lang="vi-VN" dirty="0"/>
              <a:t>và </a:t>
            </a:r>
            <a:r>
              <a:rPr lang="vi-VN" dirty="0">
                <a:solidFill>
                  <a:srgbClr val="FF0000"/>
                </a:solidFill>
              </a:rPr>
              <a:t>lập chỉ mục </a:t>
            </a:r>
            <a:r>
              <a:rPr lang="vi-VN" dirty="0"/>
              <a:t>chạy trên Linux và các cửa sổ</a:t>
            </a:r>
          </a:p>
          <a:p>
            <a:endParaRPr lang="vi-VN" dirty="0"/>
          </a:p>
        </p:txBody>
      </p:sp>
      <p:sp>
        <p:nvSpPr>
          <p:cNvPr id="3" name="Title 2">
            <a:extLst>
              <a:ext uri="{FF2B5EF4-FFF2-40B4-BE49-F238E27FC236}">
                <a16:creationId xmlns:a16="http://schemas.microsoft.com/office/drawing/2014/main" id="{D7AC9D0C-3518-D1CF-5ECE-6E665EAE3BF5}"/>
              </a:ext>
            </a:extLst>
          </p:cNvPr>
          <p:cNvSpPr>
            <a:spLocks noGrp="1"/>
          </p:cNvSpPr>
          <p:nvPr>
            <p:ph type="title"/>
          </p:nvPr>
        </p:nvSpPr>
        <p:spPr/>
        <p:txBody>
          <a:bodyPr/>
          <a:lstStyle/>
          <a:p>
            <a:r>
              <a:rPr lang="en-US" dirty="0" err="1"/>
              <a:t>Trích</a:t>
            </a:r>
            <a:r>
              <a:rPr lang="en-US" dirty="0"/>
              <a:t> </a:t>
            </a:r>
            <a:r>
              <a:rPr lang="en-US" dirty="0" err="1"/>
              <a:t>xuất</a:t>
            </a:r>
            <a:r>
              <a:rPr lang="vi-VN" dirty="0"/>
              <a:t> trên iPhone bằng công cụ Scalpel</a:t>
            </a:r>
          </a:p>
        </p:txBody>
      </p:sp>
      <p:sp>
        <p:nvSpPr>
          <p:cNvPr id="4" name="Slide Number Placeholder 3">
            <a:extLst>
              <a:ext uri="{FF2B5EF4-FFF2-40B4-BE49-F238E27FC236}">
                <a16:creationId xmlns:a16="http://schemas.microsoft.com/office/drawing/2014/main" id="{24B616D3-984A-F73D-1EC4-FF8DA77FD31C}"/>
              </a:ext>
            </a:extLst>
          </p:cNvPr>
          <p:cNvSpPr>
            <a:spLocks noGrp="1"/>
          </p:cNvSpPr>
          <p:nvPr>
            <p:ph type="sldNum" sz="quarter" idx="12"/>
          </p:nvPr>
        </p:nvSpPr>
        <p:spPr/>
        <p:txBody>
          <a:bodyPr/>
          <a:lstStyle/>
          <a:p>
            <a:fld id="{3E15BD7C-E074-4D4A-84C3-500EE5B9C190}" type="slidenum">
              <a:rPr lang="ru-RU" smtClean="0"/>
              <a:pPr/>
              <a:t>72</a:t>
            </a:fld>
            <a:endParaRPr lang="ru-RU" dirty="0"/>
          </a:p>
        </p:txBody>
      </p:sp>
      <p:pic>
        <p:nvPicPr>
          <p:cNvPr id="6" name="Picture 5">
            <a:extLst>
              <a:ext uri="{FF2B5EF4-FFF2-40B4-BE49-F238E27FC236}">
                <a16:creationId xmlns:a16="http://schemas.microsoft.com/office/drawing/2014/main" id="{34EB0CF8-EE56-975C-8CA7-3711337644FE}"/>
              </a:ext>
            </a:extLst>
          </p:cNvPr>
          <p:cNvPicPr>
            <a:picLocks noChangeAspect="1"/>
          </p:cNvPicPr>
          <p:nvPr/>
        </p:nvPicPr>
        <p:blipFill>
          <a:blip r:embed="rId2"/>
          <a:stretch>
            <a:fillRect/>
          </a:stretch>
        </p:blipFill>
        <p:spPr>
          <a:xfrm>
            <a:off x="1709091" y="2362200"/>
            <a:ext cx="8773818" cy="2590802"/>
          </a:xfrm>
          <a:prstGeom prst="rect">
            <a:avLst/>
          </a:prstGeom>
        </p:spPr>
      </p:pic>
    </p:spTree>
    <p:extLst>
      <p:ext uri="{BB962C8B-B14F-4D97-AF65-F5344CB8AC3E}">
        <p14:creationId xmlns:p14="http://schemas.microsoft.com/office/powerpoint/2010/main" val="38982593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DCA87-5C52-77AC-A6B4-C0ECE3C5298B}"/>
              </a:ext>
            </a:extLst>
          </p:cNvPr>
          <p:cNvSpPr>
            <a:spLocks noGrp="1"/>
          </p:cNvSpPr>
          <p:nvPr>
            <p:ph type="title"/>
          </p:nvPr>
        </p:nvSpPr>
        <p:spPr/>
        <p:txBody>
          <a:bodyPr/>
          <a:lstStyle/>
          <a:p>
            <a:r>
              <a:rPr lang="vi-VN" dirty="0"/>
              <a:t>Công cụ </a:t>
            </a:r>
            <a:r>
              <a:rPr lang="en-US" dirty="0"/>
              <a:t>t</a:t>
            </a:r>
            <a:r>
              <a:rPr lang="vi-VN" dirty="0"/>
              <a:t>rích xuất</a:t>
            </a:r>
          </a:p>
        </p:txBody>
      </p:sp>
      <p:sp>
        <p:nvSpPr>
          <p:cNvPr id="4" name="Slide Number Placeholder 3">
            <a:extLst>
              <a:ext uri="{FF2B5EF4-FFF2-40B4-BE49-F238E27FC236}">
                <a16:creationId xmlns:a16="http://schemas.microsoft.com/office/drawing/2014/main" id="{285CFD6C-2F63-E3F9-36FF-347AFE87AC6B}"/>
              </a:ext>
            </a:extLst>
          </p:cNvPr>
          <p:cNvSpPr>
            <a:spLocks noGrp="1"/>
          </p:cNvSpPr>
          <p:nvPr>
            <p:ph type="sldNum" sz="quarter" idx="12"/>
          </p:nvPr>
        </p:nvSpPr>
        <p:spPr/>
        <p:txBody>
          <a:bodyPr/>
          <a:lstStyle/>
          <a:p>
            <a:fld id="{3E15BD7C-E074-4D4A-84C3-500EE5B9C190}" type="slidenum">
              <a:rPr lang="ru-RU" smtClean="0"/>
              <a:pPr/>
              <a:t>73</a:t>
            </a:fld>
            <a:endParaRPr lang="ru-RU" dirty="0"/>
          </a:p>
        </p:txBody>
      </p:sp>
      <p:pic>
        <p:nvPicPr>
          <p:cNvPr id="6" name="Picture 5">
            <a:extLst>
              <a:ext uri="{FF2B5EF4-FFF2-40B4-BE49-F238E27FC236}">
                <a16:creationId xmlns:a16="http://schemas.microsoft.com/office/drawing/2014/main" id="{4D9C2943-9DC8-EB04-F900-C79EDD462DD2}"/>
              </a:ext>
            </a:extLst>
          </p:cNvPr>
          <p:cNvPicPr>
            <a:picLocks noChangeAspect="1"/>
          </p:cNvPicPr>
          <p:nvPr/>
        </p:nvPicPr>
        <p:blipFill>
          <a:blip r:embed="rId2"/>
          <a:stretch>
            <a:fillRect/>
          </a:stretch>
        </p:blipFill>
        <p:spPr>
          <a:xfrm>
            <a:off x="228600" y="1649976"/>
            <a:ext cx="5303174" cy="3623160"/>
          </a:xfrm>
          <a:prstGeom prst="rect">
            <a:avLst/>
          </a:prstGeom>
        </p:spPr>
      </p:pic>
      <p:pic>
        <p:nvPicPr>
          <p:cNvPr id="8" name="Picture 7">
            <a:extLst>
              <a:ext uri="{FF2B5EF4-FFF2-40B4-BE49-F238E27FC236}">
                <a16:creationId xmlns:a16="http://schemas.microsoft.com/office/drawing/2014/main" id="{61981D8F-2616-893F-3338-52DF314B6327}"/>
              </a:ext>
            </a:extLst>
          </p:cNvPr>
          <p:cNvPicPr>
            <a:picLocks noChangeAspect="1"/>
          </p:cNvPicPr>
          <p:nvPr/>
        </p:nvPicPr>
        <p:blipFill>
          <a:blip r:embed="rId3"/>
          <a:stretch>
            <a:fillRect/>
          </a:stretch>
        </p:blipFill>
        <p:spPr>
          <a:xfrm>
            <a:off x="6324600" y="1649976"/>
            <a:ext cx="5303174" cy="3623160"/>
          </a:xfrm>
          <a:prstGeom prst="rect">
            <a:avLst/>
          </a:prstGeom>
        </p:spPr>
      </p:pic>
    </p:spTree>
    <p:extLst>
      <p:ext uri="{BB962C8B-B14F-4D97-AF65-F5344CB8AC3E}">
        <p14:creationId xmlns:p14="http://schemas.microsoft.com/office/powerpoint/2010/main" val="212796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B9589-72E5-B195-8B8A-34DB70BA8FDD}"/>
              </a:ext>
            </a:extLst>
          </p:cNvPr>
          <p:cNvSpPr>
            <a:spLocks noGrp="1"/>
          </p:cNvSpPr>
          <p:nvPr>
            <p:ph sz="quarter" idx="13"/>
          </p:nvPr>
        </p:nvSpPr>
        <p:spPr>
          <a:xfrm>
            <a:off x="0" y="685800"/>
            <a:ext cx="9601200" cy="6172200"/>
          </a:xfrm>
        </p:spPr>
        <p:txBody>
          <a:bodyPr>
            <a:normAutofit/>
          </a:bodyPr>
          <a:lstStyle/>
          <a:p>
            <a:r>
              <a:rPr lang="vi-VN" sz="2800">
                <a:solidFill>
                  <a:srgbClr val="FF0000"/>
                </a:solidFill>
              </a:rPr>
              <a:t>Điện thoại di động </a:t>
            </a:r>
            <a:r>
              <a:rPr lang="vi-VN" sz="2800"/>
              <a:t>sử dụng tệp cơ sở dữ liệu SQLite </a:t>
            </a:r>
            <a:r>
              <a:rPr lang="vi-VN" sz="2800">
                <a:solidFill>
                  <a:srgbClr val="FF0000"/>
                </a:solidFill>
              </a:rPr>
              <a:t>lưu trữ thông </a:t>
            </a:r>
            <a:r>
              <a:rPr lang="vi-VN" sz="2800"/>
              <a:t>tin như danh bạ, tin nhắn SMS, tin nhắn email và các thông tin nhạy cảm khác </a:t>
            </a:r>
          </a:p>
          <a:p>
            <a:r>
              <a:rPr lang="vi-VN" sz="2800"/>
              <a:t>Các tệp cơ sở dữ liệu SQLite này cần được trích xuất và </a:t>
            </a:r>
            <a:r>
              <a:rPr lang="vi-VN" sz="2800">
                <a:solidFill>
                  <a:srgbClr val="FF0000"/>
                </a:solidFill>
              </a:rPr>
              <a:t>phân tích về mặt pháp lý </a:t>
            </a:r>
            <a:r>
              <a:rPr lang="vi-VN" sz="2800"/>
              <a:t>để tìm bằng chứng tiềm năng</a:t>
            </a:r>
          </a:p>
          <a:p>
            <a:r>
              <a:rPr lang="vi-VN" sz="2800"/>
              <a:t>Giải </a:t>
            </a:r>
            <a:r>
              <a:rPr lang="vi-VN" sz="2800" dirty="0"/>
              <a:t>nén các tệp cơ sở dữ liệu SQLite bằng </a:t>
            </a:r>
            <a:r>
              <a:rPr lang="vi-VN" sz="2800" dirty="0">
                <a:solidFill>
                  <a:srgbClr val="FF0000"/>
                </a:solidFill>
              </a:rPr>
              <a:t>các công cụ duyệt SQLite</a:t>
            </a:r>
          </a:p>
        </p:txBody>
      </p:sp>
      <p:sp>
        <p:nvSpPr>
          <p:cNvPr id="3" name="Title 2">
            <a:extLst>
              <a:ext uri="{FF2B5EF4-FFF2-40B4-BE49-F238E27FC236}">
                <a16:creationId xmlns:a16="http://schemas.microsoft.com/office/drawing/2014/main" id="{CF9230A0-0ABB-7A18-2425-B7FFCE9979E9}"/>
              </a:ext>
            </a:extLst>
          </p:cNvPr>
          <p:cNvSpPr>
            <a:spLocks noGrp="1"/>
          </p:cNvSpPr>
          <p:nvPr>
            <p:ph type="title"/>
          </p:nvPr>
        </p:nvSpPr>
        <p:spPr/>
        <p:txBody>
          <a:bodyPr/>
          <a:lstStyle/>
          <a:p>
            <a:r>
              <a:rPr lang="vi-VN" dirty="0"/>
              <a:t>Trích xuất cơ sở dữ liệu SQLite</a:t>
            </a:r>
          </a:p>
        </p:txBody>
      </p:sp>
      <p:sp>
        <p:nvSpPr>
          <p:cNvPr id="4" name="Slide Number Placeholder 3">
            <a:extLst>
              <a:ext uri="{FF2B5EF4-FFF2-40B4-BE49-F238E27FC236}">
                <a16:creationId xmlns:a16="http://schemas.microsoft.com/office/drawing/2014/main" id="{9C701F03-0AA6-4FD2-7F37-3854F4E9E9FD}"/>
              </a:ext>
            </a:extLst>
          </p:cNvPr>
          <p:cNvSpPr>
            <a:spLocks noGrp="1"/>
          </p:cNvSpPr>
          <p:nvPr>
            <p:ph type="sldNum" sz="quarter" idx="12"/>
          </p:nvPr>
        </p:nvSpPr>
        <p:spPr/>
        <p:txBody>
          <a:bodyPr/>
          <a:lstStyle/>
          <a:p>
            <a:fld id="{3E15BD7C-E074-4D4A-84C3-500EE5B9C190}" type="slidenum">
              <a:rPr lang="ru-RU" smtClean="0"/>
              <a:pPr/>
              <a:t>74</a:t>
            </a:fld>
            <a:endParaRPr lang="ru-RU" dirty="0"/>
          </a:p>
        </p:txBody>
      </p:sp>
      <p:pic>
        <p:nvPicPr>
          <p:cNvPr id="6" name="Picture 5">
            <a:extLst>
              <a:ext uri="{FF2B5EF4-FFF2-40B4-BE49-F238E27FC236}">
                <a16:creationId xmlns:a16="http://schemas.microsoft.com/office/drawing/2014/main" id="{8BC2E3CE-BB35-F051-58F5-D68EAE9C7AAD}"/>
              </a:ext>
            </a:extLst>
          </p:cNvPr>
          <p:cNvPicPr>
            <a:picLocks noChangeAspect="1"/>
          </p:cNvPicPr>
          <p:nvPr/>
        </p:nvPicPr>
        <p:blipFill>
          <a:blip r:embed="rId2"/>
          <a:stretch>
            <a:fillRect/>
          </a:stretch>
        </p:blipFill>
        <p:spPr>
          <a:xfrm>
            <a:off x="10387580" y="825181"/>
            <a:ext cx="1344968" cy="5272749"/>
          </a:xfrm>
          <a:prstGeom prst="rect">
            <a:avLst/>
          </a:prstGeom>
        </p:spPr>
      </p:pic>
    </p:spTree>
    <p:extLst>
      <p:ext uri="{BB962C8B-B14F-4D97-AF65-F5344CB8AC3E}">
        <p14:creationId xmlns:p14="http://schemas.microsoft.com/office/powerpoint/2010/main" val="22078923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4DD5A-D9F9-D69C-558C-B2B2D9FE17D5}"/>
              </a:ext>
            </a:extLst>
          </p:cNvPr>
          <p:cNvSpPr>
            <a:spLocks noGrp="1"/>
          </p:cNvSpPr>
          <p:nvPr>
            <p:ph sz="quarter" idx="13"/>
          </p:nvPr>
        </p:nvSpPr>
        <p:spPr>
          <a:xfrm>
            <a:off x="0" y="1373146"/>
            <a:ext cx="6477000" cy="5484853"/>
          </a:xfrm>
        </p:spPr>
        <p:txBody>
          <a:bodyPr>
            <a:normAutofit/>
          </a:bodyPr>
          <a:lstStyle/>
          <a:p>
            <a:r>
              <a:rPr lang="vi-VN" sz="2800" dirty="0"/>
              <a:t>Kết nối thiết </a:t>
            </a:r>
            <a:r>
              <a:rPr lang="vi-VN" sz="2800"/>
              <a:t>bị với</a:t>
            </a:r>
            <a:r>
              <a:rPr lang="vi-VN" sz="2800">
                <a:solidFill>
                  <a:srgbClr val="FF0000"/>
                </a:solidFill>
              </a:rPr>
              <a:t> máy trạm </a:t>
            </a:r>
            <a:r>
              <a:rPr lang="en-US" sz="2800">
                <a:solidFill>
                  <a:srgbClr val="FF0000"/>
                </a:solidFill>
              </a:rPr>
              <a:t>điều tra</a:t>
            </a:r>
            <a:endParaRPr lang="vi-VN" sz="2800" dirty="0">
              <a:solidFill>
                <a:srgbClr val="FF0000"/>
              </a:solidFill>
            </a:endParaRPr>
          </a:p>
          <a:p>
            <a:r>
              <a:rPr lang="vi-VN" sz="2800" dirty="0"/>
              <a:t>Khám phá và phân tích các </a:t>
            </a:r>
            <a:r>
              <a:rPr lang="vi-VN" sz="2800" dirty="0">
                <a:solidFill>
                  <a:srgbClr val="FF0000"/>
                </a:solidFill>
              </a:rPr>
              <a:t>tệp SQLite </a:t>
            </a:r>
            <a:r>
              <a:rPr lang="vi-VN" sz="2800" dirty="0"/>
              <a:t>từ điện thoại di động với Andriller</a:t>
            </a:r>
            <a:r>
              <a:rPr lang="en-US" sz="2800" dirty="0"/>
              <a:t> Forensic Tools</a:t>
            </a:r>
          </a:p>
        </p:txBody>
      </p:sp>
      <p:sp>
        <p:nvSpPr>
          <p:cNvPr id="3" name="Title 2">
            <a:extLst>
              <a:ext uri="{FF2B5EF4-FFF2-40B4-BE49-F238E27FC236}">
                <a16:creationId xmlns:a16="http://schemas.microsoft.com/office/drawing/2014/main" id="{54EF62D9-8699-2BF9-D4DB-3865F5FF3CD3}"/>
              </a:ext>
            </a:extLst>
          </p:cNvPr>
          <p:cNvSpPr>
            <a:spLocks noGrp="1"/>
          </p:cNvSpPr>
          <p:nvPr>
            <p:ph type="title"/>
          </p:nvPr>
        </p:nvSpPr>
        <p:spPr/>
        <p:txBody>
          <a:bodyPr>
            <a:normAutofit fontScale="90000"/>
          </a:bodyPr>
          <a:lstStyle/>
          <a:p>
            <a:r>
              <a:rPr lang="vi-VN" dirty="0"/>
              <a:t>Phân tích pháp lý của SQLite sử dụng cơ sở dữ liệu Andriller</a:t>
            </a:r>
          </a:p>
        </p:txBody>
      </p:sp>
      <p:sp>
        <p:nvSpPr>
          <p:cNvPr id="4" name="Slide Number Placeholder 3">
            <a:extLst>
              <a:ext uri="{FF2B5EF4-FFF2-40B4-BE49-F238E27FC236}">
                <a16:creationId xmlns:a16="http://schemas.microsoft.com/office/drawing/2014/main" id="{9E2426DA-241D-2EF1-61A2-DC43425C9333}"/>
              </a:ext>
            </a:extLst>
          </p:cNvPr>
          <p:cNvSpPr>
            <a:spLocks noGrp="1"/>
          </p:cNvSpPr>
          <p:nvPr>
            <p:ph type="sldNum" sz="quarter" idx="12"/>
          </p:nvPr>
        </p:nvSpPr>
        <p:spPr/>
        <p:txBody>
          <a:bodyPr/>
          <a:lstStyle/>
          <a:p>
            <a:fld id="{3E15BD7C-E074-4D4A-84C3-500EE5B9C190}" type="slidenum">
              <a:rPr lang="ru-RU" smtClean="0"/>
              <a:pPr/>
              <a:t>75</a:t>
            </a:fld>
            <a:endParaRPr lang="ru-RU" dirty="0"/>
          </a:p>
        </p:txBody>
      </p:sp>
      <p:pic>
        <p:nvPicPr>
          <p:cNvPr id="6" name="Picture 5">
            <a:extLst>
              <a:ext uri="{FF2B5EF4-FFF2-40B4-BE49-F238E27FC236}">
                <a16:creationId xmlns:a16="http://schemas.microsoft.com/office/drawing/2014/main" id="{DD6C754C-C5BB-E461-7EA7-CD363FC6E09F}"/>
              </a:ext>
            </a:extLst>
          </p:cNvPr>
          <p:cNvPicPr>
            <a:picLocks noChangeAspect="1"/>
          </p:cNvPicPr>
          <p:nvPr/>
        </p:nvPicPr>
        <p:blipFill>
          <a:blip r:embed="rId2"/>
          <a:stretch>
            <a:fillRect/>
          </a:stretch>
        </p:blipFill>
        <p:spPr>
          <a:xfrm>
            <a:off x="6477000" y="990600"/>
            <a:ext cx="4488486" cy="5484853"/>
          </a:xfrm>
          <a:prstGeom prst="rect">
            <a:avLst/>
          </a:prstGeom>
        </p:spPr>
      </p:pic>
    </p:spTree>
    <p:extLst>
      <p:ext uri="{BB962C8B-B14F-4D97-AF65-F5344CB8AC3E}">
        <p14:creationId xmlns:p14="http://schemas.microsoft.com/office/powerpoint/2010/main" val="26163235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07322-266D-D083-D9DF-A090740A2767}"/>
              </a:ext>
            </a:extLst>
          </p:cNvPr>
          <p:cNvSpPr>
            <a:spLocks noGrp="1"/>
          </p:cNvSpPr>
          <p:nvPr>
            <p:ph sz="quarter" idx="13"/>
          </p:nvPr>
        </p:nvSpPr>
        <p:spPr>
          <a:xfrm>
            <a:off x="0" y="914400"/>
            <a:ext cx="12192000" cy="2057400"/>
          </a:xfrm>
        </p:spPr>
        <p:txBody>
          <a:bodyPr>
            <a:normAutofit/>
          </a:bodyPr>
          <a:lstStyle/>
          <a:p>
            <a:r>
              <a:rPr lang="vi-VN" sz="2800" dirty="0"/>
              <a:t>SQLite Viewer cho phép các nhà điều </a:t>
            </a:r>
            <a:r>
              <a:rPr lang="vi-VN" sz="2800"/>
              <a:t>tra </a:t>
            </a:r>
            <a:r>
              <a:rPr lang="en-US" sz="2800"/>
              <a:t>phân tích </a:t>
            </a:r>
            <a:r>
              <a:rPr lang="vi-VN" sz="2800">
                <a:solidFill>
                  <a:srgbClr val="FF0000"/>
                </a:solidFill>
              </a:rPr>
              <a:t>các </a:t>
            </a:r>
            <a:r>
              <a:rPr lang="vi-VN" sz="2800" dirty="0">
                <a:solidFill>
                  <a:srgbClr val="FF0000"/>
                </a:solidFill>
              </a:rPr>
              <a:t>tệp cơ sở dữ liệu </a:t>
            </a:r>
            <a:r>
              <a:rPr lang="vi-VN" sz="2800" dirty="0"/>
              <a:t>với</a:t>
            </a:r>
            <a:r>
              <a:rPr lang="en-US" sz="2800" dirty="0"/>
              <a:t> </a:t>
            </a:r>
            <a:r>
              <a:rPr lang="vi-VN" sz="2800" dirty="0"/>
              <a:t>các phần mở rộng sau: </a:t>
            </a:r>
            <a:r>
              <a:rPr lang="vi-VN" sz="2800" dirty="0">
                <a:solidFill>
                  <a:srgbClr val="FF0000"/>
                </a:solidFill>
              </a:rPr>
              <a:t>.sqlite</a:t>
            </a:r>
            <a:r>
              <a:rPr lang="vi-VN" sz="2800" dirty="0"/>
              <a:t>, </a:t>
            </a:r>
            <a:r>
              <a:rPr lang="vi-VN" sz="2800" dirty="0">
                <a:solidFill>
                  <a:srgbClr val="FF0000"/>
                </a:solidFill>
              </a:rPr>
              <a:t>.sqlite3</a:t>
            </a:r>
            <a:r>
              <a:rPr lang="vi-VN" sz="2800" dirty="0"/>
              <a:t>, </a:t>
            </a:r>
            <a:r>
              <a:rPr lang="vi-VN" sz="2800" dirty="0">
                <a:solidFill>
                  <a:srgbClr val="FF0000"/>
                </a:solidFill>
              </a:rPr>
              <a:t>.sqlitedb</a:t>
            </a:r>
            <a:r>
              <a:rPr lang="vi-VN" sz="2800" dirty="0"/>
              <a:t>,</a:t>
            </a:r>
            <a:r>
              <a:rPr lang="vi-VN" sz="2800" dirty="0">
                <a:solidFill>
                  <a:srgbClr val="FF0000"/>
                </a:solidFill>
              </a:rPr>
              <a:t> .db </a:t>
            </a:r>
            <a:r>
              <a:rPr lang="vi-VN" sz="2800" dirty="0"/>
              <a:t>và </a:t>
            </a:r>
            <a:r>
              <a:rPr lang="vi-VN" sz="2800" dirty="0">
                <a:solidFill>
                  <a:srgbClr val="FF0000"/>
                </a:solidFill>
              </a:rPr>
              <a:t>.db3</a:t>
            </a:r>
          </a:p>
        </p:txBody>
      </p:sp>
      <p:sp>
        <p:nvSpPr>
          <p:cNvPr id="3" name="Title 2">
            <a:extLst>
              <a:ext uri="{FF2B5EF4-FFF2-40B4-BE49-F238E27FC236}">
                <a16:creationId xmlns:a16="http://schemas.microsoft.com/office/drawing/2014/main" id="{86079E23-539A-F2A4-33A1-B808FCA8CF7A}"/>
              </a:ext>
            </a:extLst>
          </p:cNvPr>
          <p:cNvSpPr>
            <a:spLocks noGrp="1"/>
          </p:cNvSpPr>
          <p:nvPr>
            <p:ph type="title"/>
          </p:nvPr>
        </p:nvSpPr>
        <p:spPr/>
        <p:txBody>
          <a:bodyPr>
            <a:noAutofit/>
          </a:bodyPr>
          <a:lstStyle/>
          <a:p>
            <a:r>
              <a:rPr lang="vi-VN" sz="3200"/>
              <a:t>Công cụ duyệt cơ sở dữ liệu SQLite: Oxygen Forensics SQLite Viewer</a:t>
            </a:r>
          </a:p>
        </p:txBody>
      </p:sp>
      <p:sp>
        <p:nvSpPr>
          <p:cNvPr id="4" name="Slide Number Placeholder 3">
            <a:extLst>
              <a:ext uri="{FF2B5EF4-FFF2-40B4-BE49-F238E27FC236}">
                <a16:creationId xmlns:a16="http://schemas.microsoft.com/office/drawing/2014/main" id="{A97EBFE0-3644-13FD-82BA-F7BC6465284F}"/>
              </a:ext>
            </a:extLst>
          </p:cNvPr>
          <p:cNvSpPr>
            <a:spLocks noGrp="1"/>
          </p:cNvSpPr>
          <p:nvPr>
            <p:ph type="sldNum" sz="quarter" idx="12"/>
          </p:nvPr>
        </p:nvSpPr>
        <p:spPr/>
        <p:txBody>
          <a:bodyPr/>
          <a:lstStyle/>
          <a:p>
            <a:fld id="{3E15BD7C-E074-4D4A-84C3-500EE5B9C190}" type="slidenum">
              <a:rPr lang="ru-RU" smtClean="0"/>
              <a:pPr/>
              <a:t>76</a:t>
            </a:fld>
            <a:endParaRPr lang="ru-RU" dirty="0"/>
          </a:p>
        </p:txBody>
      </p:sp>
      <p:pic>
        <p:nvPicPr>
          <p:cNvPr id="6" name="Picture 5">
            <a:extLst>
              <a:ext uri="{FF2B5EF4-FFF2-40B4-BE49-F238E27FC236}">
                <a16:creationId xmlns:a16="http://schemas.microsoft.com/office/drawing/2014/main" id="{C6FE76A5-286A-6369-6986-CE6342708D2D}"/>
              </a:ext>
            </a:extLst>
          </p:cNvPr>
          <p:cNvPicPr>
            <a:picLocks noChangeAspect="1"/>
          </p:cNvPicPr>
          <p:nvPr/>
        </p:nvPicPr>
        <p:blipFill>
          <a:blip r:embed="rId2"/>
          <a:stretch>
            <a:fillRect/>
          </a:stretch>
        </p:blipFill>
        <p:spPr>
          <a:xfrm>
            <a:off x="2667000" y="2378660"/>
            <a:ext cx="6553202" cy="4302706"/>
          </a:xfrm>
          <a:prstGeom prst="rect">
            <a:avLst/>
          </a:prstGeom>
        </p:spPr>
      </p:pic>
    </p:spTree>
    <p:extLst>
      <p:ext uri="{BB962C8B-B14F-4D97-AF65-F5344CB8AC3E}">
        <p14:creationId xmlns:p14="http://schemas.microsoft.com/office/powerpoint/2010/main" val="35075827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D1C9E-0B42-DC15-7FAA-8B2A90F8F42E}"/>
              </a:ext>
            </a:extLst>
          </p:cNvPr>
          <p:cNvSpPr>
            <a:spLocks noGrp="1"/>
          </p:cNvSpPr>
          <p:nvPr>
            <p:ph type="title"/>
          </p:nvPr>
        </p:nvSpPr>
        <p:spPr/>
        <p:txBody>
          <a:bodyPr/>
          <a:lstStyle/>
          <a:p>
            <a:r>
              <a:rPr lang="vi-VN"/>
              <a:t>Công cụ duyệt cơ sở dữ liệu SQLite</a:t>
            </a:r>
          </a:p>
        </p:txBody>
      </p:sp>
      <p:sp>
        <p:nvSpPr>
          <p:cNvPr id="4" name="Slide Number Placeholder 3">
            <a:extLst>
              <a:ext uri="{FF2B5EF4-FFF2-40B4-BE49-F238E27FC236}">
                <a16:creationId xmlns:a16="http://schemas.microsoft.com/office/drawing/2014/main" id="{73E719E2-8A4A-7F7D-E7FD-85B3EF569E83}"/>
              </a:ext>
            </a:extLst>
          </p:cNvPr>
          <p:cNvSpPr>
            <a:spLocks noGrp="1"/>
          </p:cNvSpPr>
          <p:nvPr>
            <p:ph type="sldNum" sz="quarter" idx="12"/>
          </p:nvPr>
        </p:nvSpPr>
        <p:spPr/>
        <p:txBody>
          <a:bodyPr/>
          <a:lstStyle/>
          <a:p>
            <a:fld id="{3E15BD7C-E074-4D4A-84C3-500EE5B9C190}" type="slidenum">
              <a:rPr lang="ru-RU" smtClean="0"/>
              <a:pPr/>
              <a:t>77</a:t>
            </a:fld>
            <a:endParaRPr lang="ru-RU" dirty="0"/>
          </a:p>
        </p:txBody>
      </p:sp>
      <p:pic>
        <p:nvPicPr>
          <p:cNvPr id="5" name="Content Placeholder 4">
            <a:extLst>
              <a:ext uri="{FF2B5EF4-FFF2-40B4-BE49-F238E27FC236}">
                <a16:creationId xmlns:a16="http://schemas.microsoft.com/office/drawing/2014/main" id="{F35FD476-EC73-26CB-BE85-58C97564619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19200" y="845820"/>
            <a:ext cx="9753600" cy="5852160"/>
          </a:xfrm>
          <a:prstGeom prst="rect">
            <a:avLst/>
          </a:prstGeom>
        </p:spPr>
      </p:pic>
    </p:spTree>
    <p:extLst>
      <p:ext uri="{BB962C8B-B14F-4D97-AF65-F5344CB8AC3E}">
        <p14:creationId xmlns:p14="http://schemas.microsoft.com/office/powerpoint/2010/main" val="2381093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0F5C62-488B-F507-10BD-5765079BED60}"/>
              </a:ext>
            </a:extLst>
          </p:cNvPr>
          <p:cNvSpPr>
            <a:spLocks noGrp="1"/>
          </p:cNvSpPr>
          <p:nvPr>
            <p:ph sz="quarter" idx="13"/>
          </p:nvPr>
        </p:nvSpPr>
        <p:spPr>
          <a:xfrm>
            <a:off x="0" y="914400"/>
            <a:ext cx="12192000" cy="2209800"/>
          </a:xfrm>
        </p:spPr>
        <p:txBody>
          <a:bodyPr>
            <a:normAutofit/>
          </a:bodyPr>
          <a:lstStyle/>
          <a:p>
            <a:r>
              <a:rPr lang="vi-VN" sz="2400" dirty="0"/>
              <a:t>Sau khi thu thập lôgic, vật lý và hệ thống tệp, việc kiểm tra và phân </a:t>
            </a:r>
            <a:r>
              <a:rPr lang="vi-VN" sz="2400"/>
              <a:t>tích là </a:t>
            </a:r>
            <a:r>
              <a:rPr lang="vi-VN" sz="2400" dirty="0"/>
              <a:t>thực hiện trên dữ liệu trích xuất</a:t>
            </a:r>
          </a:p>
          <a:p>
            <a:r>
              <a:rPr lang="vi-VN" sz="2400" dirty="0"/>
              <a:t>Nó liên quan đến việc tìm ra nguồn bằng chứng từ thông tin thu được bằng cách trích xuất</a:t>
            </a:r>
          </a:p>
        </p:txBody>
      </p:sp>
      <p:sp>
        <p:nvSpPr>
          <p:cNvPr id="3" name="Title 2">
            <a:extLst>
              <a:ext uri="{FF2B5EF4-FFF2-40B4-BE49-F238E27FC236}">
                <a16:creationId xmlns:a16="http://schemas.microsoft.com/office/drawing/2014/main" id="{4BBE1E66-D030-6F1B-BE1E-B4D5814D6EF0}"/>
              </a:ext>
            </a:extLst>
          </p:cNvPr>
          <p:cNvSpPr>
            <a:spLocks noGrp="1"/>
          </p:cNvSpPr>
          <p:nvPr>
            <p:ph type="title"/>
          </p:nvPr>
        </p:nvSpPr>
        <p:spPr/>
        <p:txBody>
          <a:bodyPr/>
          <a:lstStyle/>
          <a:p>
            <a:r>
              <a:rPr lang="vi-VN"/>
              <a:t>Phân tích </a:t>
            </a:r>
            <a:r>
              <a:rPr lang="en-US"/>
              <a:t>trên </a:t>
            </a:r>
            <a:r>
              <a:rPr lang="vi-VN"/>
              <a:t>Android</a:t>
            </a:r>
          </a:p>
        </p:txBody>
      </p:sp>
      <p:sp>
        <p:nvSpPr>
          <p:cNvPr id="4" name="Slide Number Placeholder 3">
            <a:extLst>
              <a:ext uri="{FF2B5EF4-FFF2-40B4-BE49-F238E27FC236}">
                <a16:creationId xmlns:a16="http://schemas.microsoft.com/office/drawing/2014/main" id="{F0147DF9-015F-9A7A-B98F-49E3EBE7E305}"/>
              </a:ext>
            </a:extLst>
          </p:cNvPr>
          <p:cNvSpPr>
            <a:spLocks noGrp="1"/>
          </p:cNvSpPr>
          <p:nvPr>
            <p:ph type="sldNum" sz="quarter" idx="12"/>
          </p:nvPr>
        </p:nvSpPr>
        <p:spPr/>
        <p:txBody>
          <a:bodyPr/>
          <a:lstStyle/>
          <a:p>
            <a:fld id="{3E15BD7C-E074-4D4A-84C3-500EE5B9C190}" type="slidenum">
              <a:rPr lang="ru-RU" smtClean="0">
                <a:solidFill>
                  <a:schemeClr val="tx1"/>
                </a:solidFill>
              </a:rPr>
              <a:pPr/>
              <a:t>78</a:t>
            </a:fld>
            <a:endParaRPr lang="ru-RU" dirty="0">
              <a:solidFill>
                <a:schemeClr val="tx1"/>
              </a:solidFill>
            </a:endParaRPr>
          </a:p>
        </p:txBody>
      </p:sp>
      <p:pic>
        <p:nvPicPr>
          <p:cNvPr id="6" name="Picture 5">
            <a:extLst>
              <a:ext uri="{FF2B5EF4-FFF2-40B4-BE49-F238E27FC236}">
                <a16:creationId xmlns:a16="http://schemas.microsoft.com/office/drawing/2014/main" id="{9F31C565-22B4-21E7-135F-3AF69622C037}"/>
              </a:ext>
            </a:extLst>
          </p:cNvPr>
          <p:cNvPicPr>
            <a:picLocks noChangeAspect="1"/>
          </p:cNvPicPr>
          <p:nvPr/>
        </p:nvPicPr>
        <p:blipFill>
          <a:blip r:embed="rId2"/>
          <a:stretch>
            <a:fillRect/>
          </a:stretch>
        </p:blipFill>
        <p:spPr>
          <a:xfrm>
            <a:off x="7010399" y="4246582"/>
            <a:ext cx="3834499" cy="1392218"/>
          </a:xfrm>
          <a:prstGeom prst="rect">
            <a:avLst/>
          </a:prstGeom>
        </p:spPr>
      </p:pic>
      <p:sp>
        <p:nvSpPr>
          <p:cNvPr id="7" name="Content Placeholder 1">
            <a:extLst>
              <a:ext uri="{FF2B5EF4-FFF2-40B4-BE49-F238E27FC236}">
                <a16:creationId xmlns:a16="http://schemas.microsoft.com/office/drawing/2014/main" id="{BCACE015-00E5-DA6D-B80C-500B5FE4CAF1}"/>
              </a:ext>
            </a:extLst>
          </p:cNvPr>
          <p:cNvSpPr txBox="1">
            <a:spLocks/>
          </p:cNvSpPr>
          <p:nvPr/>
        </p:nvSpPr>
        <p:spPr>
          <a:xfrm>
            <a:off x="228600" y="3117056"/>
            <a:ext cx="6096000" cy="34290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Dữ liệu Đ</a:t>
            </a:r>
            <a:r>
              <a:rPr lang="vi-VN"/>
              <a:t>iều </a:t>
            </a:r>
            <a:r>
              <a:rPr lang="vi-VN" dirty="0"/>
              <a:t>tra:</a:t>
            </a:r>
          </a:p>
          <a:p>
            <a:r>
              <a:rPr lang="en-US" sz="2200" dirty="0" err="1"/>
              <a:t>Dữ</a:t>
            </a:r>
            <a:r>
              <a:rPr lang="en-US" sz="2200" dirty="0"/>
              <a:t> </a:t>
            </a:r>
            <a:r>
              <a:rPr lang="vi-VN" sz="2200" dirty="0"/>
              <a:t>liệu điện thoại di động như </a:t>
            </a:r>
            <a:r>
              <a:rPr lang="vi-VN" sz="2200" dirty="0">
                <a:solidFill>
                  <a:srgbClr val="FF0000"/>
                </a:solidFill>
              </a:rPr>
              <a:t>danh bạ</a:t>
            </a:r>
            <a:r>
              <a:rPr lang="vi-VN" sz="2200" dirty="0"/>
              <a:t>,lịch sử cuộc gọi, trình duyệt, </a:t>
            </a:r>
            <a:r>
              <a:rPr lang="vi-VN" sz="2200" dirty="0">
                <a:solidFill>
                  <a:srgbClr val="FF0000"/>
                </a:solidFill>
              </a:rPr>
              <a:t>SMS / MMS </a:t>
            </a:r>
            <a:r>
              <a:rPr lang="vi-VN" sz="2200" dirty="0"/>
              <a:t>và</a:t>
            </a:r>
            <a:r>
              <a:rPr lang="en-US" sz="2200" dirty="0"/>
              <a:t> </a:t>
            </a:r>
            <a:r>
              <a:rPr lang="vi-VN" sz="2200" dirty="0"/>
              <a:t>vị trí địa lý</a:t>
            </a:r>
          </a:p>
          <a:p>
            <a:r>
              <a:rPr lang="en-US" sz="2200" dirty="0" err="1"/>
              <a:t>Dữ</a:t>
            </a:r>
            <a:r>
              <a:rPr lang="en-US" sz="2200" dirty="0"/>
              <a:t> </a:t>
            </a:r>
            <a:r>
              <a:rPr lang="vi-VN" sz="2200" dirty="0"/>
              <a:t>liệu thô</a:t>
            </a:r>
          </a:p>
          <a:p>
            <a:r>
              <a:rPr lang="vi-VN" sz="2200" dirty="0">
                <a:solidFill>
                  <a:srgbClr val="FF0000"/>
                </a:solidFill>
              </a:rPr>
              <a:t>Thời gian </a:t>
            </a:r>
            <a:r>
              <a:rPr lang="vi-VN" sz="2200" dirty="0"/>
              <a:t>của các hoạt động</a:t>
            </a:r>
          </a:p>
        </p:txBody>
      </p:sp>
    </p:spTree>
    <p:extLst>
      <p:ext uri="{BB962C8B-B14F-4D97-AF65-F5344CB8AC3E}">
        <p14:creationId xmlns:p14="http://schemas.microsoft.com/office/powerpoint/2010/main" val="28014278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A635F-3D08-C238-E325-FBFAD2D958B9}"/>
              </a:ext>
            </a:extLst>
          </p:cNvPr>
          <p:cNvSpPr>
            <a:spLocks noGrp="1"/>
          </p:cNvSpPr>
          <p:nvPr>
            <p:ph sz="quarter" idx="13"/>
          </p:nvPr>
        </p:nvSpPr>
        <p:spPr>
          <a:xfrm>
            <a:off x="0" y="685800"/>
            <a:ext cx="6096000" cy="6172200"/>
          </a:xfrm>
        </p:spPr>
        <p:txBody>
          <a:bodyPr>
            <a:normAutofit/>
          </a:bodyPr>
          <a:lstStyle/>
          <a:p>
            <a:pPr algn="just"/>
            <a:r>
              <a:rPr lang="vi-VN" sz="3200" dirty="0"/>
              <a:t>Các nhà điều tra có thể áp dụng ba cách để</a:t>
            </a:r>
            <a:r>
              <a:rPr lang="en-US" sz="3200" dirty="0"/>
              <a:t> </a:t>
            </a:r>
            <a:r>
              <a:rPr lang="vi-VN" sz="3200" dirty="0"/>
              <a:t>trích xuất dữ liệu iPhone</a:t>
            </a:r>
            <a:r>
              <a:rPr lang="vi-VN" sz="3200" dirty="0">
                <a:solidFill>
                  <a:srgbClr val="FF0000"/>
                </a:solidFill>
              </a:rPr>
              <a:t> </a:t>
            </a:r>
            <a:r>
              <a:rPr lang="vi-VN" sz="3200" dirty="0"/>
              <a:t>để phân tích nó về mặt pháp lý</a:t>
            </a:r>
            <a:r>
              <a:rPr lang="en-US" sz="3200" dirty="0"/>
              <a:t> : </a:t>
            </a:r>
            <a:endParaRPr lang="vi-VN" sz="3200" dirty="0"/>
          </a:p>
          <a:p>
            <a:pPr lvl="1"/>
            <a:r>
              <a:rPr lang="vi-VN" sz="2000" dirty="0"/>
              <a:t>Tạo một </a:t>
            </a:r>
            <a:r>
              <a:rPr lang="vi-VN" sz="2000" dirty="0">
                <a:solidFill>
                  <a:srgbClr val="FF0000"/>
                </a:solidFill>
              </a:rPr>
              <a:t>hình ảnh bộ nhớ vật lý </a:t>
            </a:r>
            <a:r>
              <a:rPr lang="vi-VN" sz="2000" dirty="0"/>
              <a:t>của</a:t>
            </a:r>
            <a:r>
              <a:rPr lang="en-US" sz="2000" dirty="0"/>
              <a:t> d</a:t>
            </a:r>
            <a:r>
              <a:rPr lang="vi-VN" sz="2000" dirty="0"/>
              <a:t>ữ liệu iPhone bằng các công cụ pháp y như</a:t>
            </a:r>
            <a:r>
              <a:rPr lang="en-US" sz="2000" dirty="0"/>
              <a:t> </a:t>
            </a:r>
            <a:r>
              <a:rPr lang="vi-VN" sz="2000" dirty="0">
                <a:solidFill>
                  <a:srgbClr val="FF0000"/>
                </a:solidFill>
              </a:rPr>
              <a:t>Cellebrite</a:t>
            </a:r>
            <a:r>
              <a:rPr lang="vi-VN" sz="2000" dirty="0"/>
              <a:t>, XRY, Lantern, Elcomsoft,MPE,Zdziarski, v.v.</a:t>
            </a:r>
          </a:p>
          <a:p>
            <a:pPr lvl="1"/>
            <a:r>
              <a:rPr lang="vi-VN" sz="2000" dirty="0"/>
              <a:t>Tạo </a:t>
            </a:r>
            <a:r>
              <a:rPr lang="vi-VN" sz="2000" dirty="0">
                <a:solidFill>
                  <a:srgbClr val="FF0000"/>
                </a:solidFill>
              </a:rPr>
              <a:t>tệp kết xuất hệ thống </a:t>
            </a:r>
            <a:r>
              <a:rPr lang="vi-VN" sz="2000" dirty="0"/>
              <a:t>bằng pháp y</a:t>
            </a:r>
            <a:r>
              <a:rPr lang="en-US" sz="2000" dirty="0"/>
              <a:t> </a:t>
            </a:r>
            <a:r>
              <a:rPr lang="vi-VN" sz="2000" dirty="0"/>
              <a:t>các công cụ như Cellebrite, Blacklight, Oxygenhoặc XRY</a:t>
            </a:r>
          </a:p>
          <a:p>
            <a:pPr lvl="1"/>
            <a:r>
              <a:rPr lang="vi-VN" sz="2000" dirty="0"/>
              <a:t>Tạo </a:t>
            </a:r>
            <a:r>
              <a:rPr lang="vi-VN" sz="2000" dirty="0">
                <a:solidFill>
                  <a:srgbClr val="FF0000"/>
                </a:solidFill>
              </a:rPr>
              <a:t>bản sao lưu iPhone </a:t>
            </a:r>
            <a:r>
              <a:rPr lang="vi-VN" sz="2000" dirty="0"/>
              <a:t>bằng iCloud hoặc iTunes</a:t>
            </a:r>
          </a:p>
        </p:txBody>
      </p:sp>
      <p:sp>
        <p:nvSpPr>
          <p:cNvPr id="3" name="Title 2">
            <a:extLst>
              <a:ext uri="{FF2B5EF4-FFF2-40B4-BE49-F238E27FC236}">
                <a16:creationId xmlns:a16="http://schemas.microsoft.com/office/drawing/2014/main" id="{211EFC0C-6C28-A774-EECC-8AEF121883A7}"/>
              </a:ext>
            </a:extLst>
          </p:cNvPr>
          <p:cNvSpPr>
            <a:spLocks noGrp="1"/>
          </p:cNvSpPr>
          <p:nvPr>
            <p:ph type="title"/>
          </p:nvPr>
        </p:nvSpPr>
        <p:spPr/>
        <p:txBody>
          <a:bodyPr/>
          <a:lstStyle/>
          <a:p>
            <a:r>
              <a:rPr lang="vi-VN"/>
              <a:t>Phân tích </a:t>
            </a:r>
            <a:r>
              <a:rPr lang="en-US"/>
              <a:t>trên</a:t>
            </a:r>
            <a:r>
              <a:rPr lang="vi-VN"/>
              <a:t> iPhone</a:t>
            </a:r>
          </a:p>
        </p:txBody>
      </p:sp>
      <p:sp>
        <p:nvSpPr>
          <p:cNvPr id="4" name="Slide Number Placeholder 3">
            <a:extLst>
              <a:ext uri="{FF2B5EF4-FFF2-40B4-BE49-F238E27FC236}">
                <a16:creationId xmlns:a16="http://schemas.microsoft.com/office/drawing/2014/main" id="{AD99A640-17B5-01EB-A08A-B0F33F101ECA}"/>
              </a:ext>
            </a:extLst>
          </p:cNvPr>
          <p:cNvSpPr>
            <a:spLocks noGrp="1"/>
          </p:cNvSpPr>
          <p:nvPr>
            <p:ph type="sldNum" sz="quarter" idx="12"/>
          </p:nvPr>
        </p:nvSpPr>
        <p:spPr/>
        <p:txBody>
          <a:bodyPr/>
          <a:lstStyle/>
          <a:p>
            <a:fld id="{3E15BD7C-E074-4D4A-84C3-500EE5B9C190}" type="slidenum">
              <a:rPr lang="ru-RU" smtClean="0"/>
              <a:pPr/>
              <a:t>79</a:t>
            </a:fld>
            <a:endParaRPr lang="ru-RU" dirty="0"/>
          </a:p>
        </p:txBody>
      </p:sp>
      <p:pic>
        <p:nvPicPr>
          <p:cNvPr id="6" name="Picture 5">
            <a:extLst>
              <a:ext uri="{FF2B5EF4-FFF2-40B4-BE49-F238E27FC236}">
                <a16:creationId xmlns:a16="http://schemas.microsoft.com/office/drawing/2014/main" id="{04AE86A2-F855-D938-4094-E5FB65E81A82}"/>
              </a:ext>
            </a:extLst>
          </p:cNvPr>
          <p:cNvPicPr>
            <a:picLocks noChangeAspect="1"/>
          </p:cNvPicPr>
          <p:nvPr/>
        </p:nvPicPr>
        <p:blipFill>
          <a:blip r:embed="rId2"/>
          <a:stretch>
            <a:fillRect/>
          </a:stretch>
        </p:blipFill>
        <p:spPr>
          <a:xfrm>
            <a:off x="7374590" y="1578234"/>
            <a:ext cx="4007860" cy="4363886"/>
          </a:xfrm>
          <a:prstGeom prst="rect">
            <a:avLst/>
          </a:prstGeom>
        </p:spPr>
      </p:pic>
    </p:spTree>
    <p:extLst>
      <p:ext uri="{BB962C8B-B14F-4D97-AF65-F5344CB8AC3E}">
        <p14:creationId xmlns:p14="http://schemas.microsoft.com/office/powerpoint/2010/main" val="35403790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09DD9-4B0E-C231-54C3-AB34BAAF4E62}"/>
              </a:ext>
            </a:extLst>
          </p:cNvPr>
          <p:cNvSpPr>
            <a:spLocks noGrp="1"/>
          </p:cNvSpPr>
          <p:nvPr>
            <p:ph sz="quarter" idx="13"/>
          </p:nvPr>
        </p:nvSpPr>
        <p:spPr>
          <a:xfrm>
            <a:off x="457200" y="914400"/>
            <a:ext cx="11049000" cy="5943600"/>
          </a:xfrm>
        </p:spPr>
        <p:txBody>
          <a:bodyPr>
            <a:normAutofit/>
          </a:bodyPr>
          <a:lstStyle/>
          <a:p>
            <a:r>
              <a:rPr lang="vi-VN" sz="2400"/>
              <a:t>Hệ điều hành di động </a:t>
            </a:r>
            <a:r>
              <a:rPr lang="vi-VN" sz="2400">
                <a:solidFill>
                  <a:srgbClr val="FF0000"/>
                </a:solidFill>
              </a:rPr>
              <a:t>xác định các chức năng và tính năng </a:t>
            </a:r>
            <a:r>
              <a:rPr lang="vi-VN" sz="2400"/>
              <a:t>có sẵn trên thiết bị di động và quản lý giao tiếp giữa thiết bị di động và các thiết bị tương thích khác</a:t>
            </a:r>
          </a:p>
          <a:p>
            <a:r>
              <a:rPr lang="vi-VN" sz="2400"/>
              <a:t>Sự đa dạng này trong kiến trúc hệ điều hành di động có thể ảnh hưởng đến </a:t>
            </a:r>
            <a:r>
              <a:rPr lang="vi-VN" sz="2400">
                <a:solidFill>
                  <a:srgbClr val="FF0000"/>
                </a:solidFill>
              </a:rPr>
              <a:t>quá trình phân tích pháp y</a:t>
            </a:r>
          </a:p>
          <a:p>
            <a:r>
              <a:rPr lang="vi-VN" sz="2400"/>
              <a:t>Điều tra viên yêu cầu </a:t>
            </a:r>
            <a:r>
              <a:rPr lang="vi-VN" sz="2400">
                <a:solidFill>
                  <a:srgbClr val="FF0000"/>
                </a:solidFill>
              </a:rPr>
              <a:t>kiến thức về hệ điều hành</a:t>
            </a:r>
            <a:r>
              <a:rPr lang="vi-VN" sz="2400"/>
              <a:t>, kiến trúc và hệ thống tệp cơ bản của thiết bị di động đang được điều tra</a:t>
            </a:r>
          </a:p>
          <a:p>
            <a:r>
              <a:rPr lang="vi-VN" sz="2400"/>
              <a:t>Kiến thức về </a:t>
            </a:r>
            <a:r>
              <a:rPr lang="vi-VN" sz="2400">
                <a:solidFill>
                  <a:srgbClr val="FF0000"/>
                </a:solidFill>
              </a:rPr>
              <a:t>quy trình khởi động hệ điều hành di động </a:t>
            </a:r>
            <a:r>
              <a:rPr lang="vi-VN" sz="2400"/>
              <a:t>giúp điều tra viên có được quyền truy cập cấp thấp hơn</a:t>
            </a:r>
          </a:p>
        </p:txBody>
      </p:sp>
      <p:sp>
        <p:nvSpPr>
          <p:cNvPr id="3" name="Title 2">
            <a:extLst>
              <a:ext uri="{FF2B5EF4-FFF2-40B4-BE49-F238E27FC236}">
                <a16:creationId xmlns:a16="http://schemas.microsoft.com/office/drawing/2014/main" id="{CFCE9DCC-4BA6-25D1-043D-1644DB612694}"/>
              </a:ext>
            </a:extLst>
          </p:cNvPr>
          <p:cNvSpPr>
            <a:spLocks noGrp="1"/>
          </p:cNvSpPr>
          <p:nvPr>
            <p:ph type="title"/>
          </p:nvPr>
        </p:nvSpPr>
        <p:spPr/>
        <p:txBody>
          <a:bodyPr/>
          <a:lstStyle/>
          <a:p>
            <a:r>
              <a:rPr lang="vi-VN"/>
              <a:t>Hệ điều hành trên di động và </a:t>
            </a:r>
            <a:r>
              <a:rPr lang="en-US"/>
              <a:t>Điều tra số</a:t>
            </a:r>
            <a:endParaRPr lang="vi-VN"/>
          </a:p>
        </p:txBody>
      </p:sp>
      <p:sp>
        <p:nvSpPr>
          <p:cNvPr id="4" name="Slide Number Placeholder 3">
            <a:extLst>
              <a:ext uri="{FF2B5EF4-FFF2-40B4-BE49-F238E27FC236}">
                <a16:creationId xmlns:a16="http://schemas.microsoft.com/office/drawing/2014/main" id="{F23AC90B-801E-DD92-94CF-5F974E2EBB92}"/>
              </a:ext>
            </a:extLst>
          </p:cNvPr>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36033577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EB7F42-4BA6-DDA7-0DFA-26AAC2E420BE}"/>
              </a:ext>
            </a:extLst>
          </p:cNvPr>
          <p:cNvSpPr>
            <a:spLocks noGrp="1"/>
          </p:cNvSpPr>
          <p:nvPr>
            <p:ph type="title"/>
          </p:nvPr>
        </p:nvSpPr>
        <p:spPr/>
        <p:txBody>
          <a:bodyPr/>
          <a:lstStyle/>
          <a:p>
            <a:r>
              <a:rPr lang="vi-VN" dirty="0"/>
              <a:t>Công cụ thu thập dữ liệu iPhone</a:t>
            </a:r>
          </a:p>
        </p:txBody>
      </p:sp>
      <p:sp>
        <p:nvSpPr>
          <p:cNvPr id="4" name="Slide Number Placeholder 3">
            <a:extLst>
              <a:ext uri="{FF2B5EF4-FFF2-40B4-BE49-F238E27FC236}">
                <a16:creationId xmlns:a16="http://schemas.microsoft.com/office/drawing/2014/main" id="{E1EDD083-BB77-B13A-E86D-7E22A5E1202C}"/>
              </a:ext>
            </a:extLst>
          </p:cNvPr>
          <p:cNvSpPr>
            <a:spLocks noGrp="1"/>
          </p:cNvSpPr>
          <p:nvPr>
            <p:ph type="sldNum" sz="quarter" idx="12"/>
          </p:nvPr>
        </p:nvSpPr>
        <p:spPr/>
        <p:txBody>
          <a:bodyPr/>
          <a:lstStyle/>
          <a:p>
            <a:fld id="{3E15BD7C-E074-4D4A-84C3-500EE5B9C190}" type="slidenum">
              <a:rPr lang="ru-RU" smtClean="0"/>
              <a:pPr/>
              <a:t>80</a:t>
            </a:fld>
            <a:endParaRPr lang="ru-RU" dirty="0"/>
          </a:p>
        </p:txBody>
      </p:sp>
      <p:pic>
        <p:nvPicPr>
          <p:cNvPr id="5" name="Content Placeholder 4">
            <a:extLst>
              <a:ext uri="{FF2B5EF4-FFF2-40B4-BE49-F238E27FC236}">
                <a16:creationId xmlns:a16="http://schemas.microsoft.com/office/drawing/2014/main" id="{6AC5EF58-6933-83A8-F540-5897128B168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95399" y="902995"/>
            <a:ext cx="9601202" cy="5737810"/>
          </a:xfrm>
          <a:prstGeom prst="rect">
            <a:avLst/>
          </a:prstGeom>
        </p:spPr>
      </p:pic>
    </p:spTree>
    <p:extLst>
      <p:ext uri="{BB962C8B-B14F-4D97-AF65-F5344CB8AC3E}">
        <p14:creationId xmlns:p14="http://schemas.microsoft.com/office/powerpoint/2010/main" val="40839737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374DBD-C250-B6EA-425F-2A4623E7E8B7}"/>
              </a:ext>
            </a:extLst>
          </p:cNvPr>
          <p:cNvSpPr>
            <a:spLocks noGrp="1"/>
          </p:cNvSpPr>
          <p:nvPr>
            <p:ph sz="quarter" idx="13"/>
          </p:nvPr>
        </p:nvSpPr>
        <p:spPr>
          <a:xfrm>
            <a:off x="135835" y="1371600"/>
            <a:ext cx="5334000" cy="4737076"/>
          </a:xfrm>
        </p:spPr>
        <p:txBody>
          <a:bodyPr>
            <a:normAutofit/>
          </a:bodyPr>
          <a:lstStyle/>
          <a:p>
            <a:r>
              <a:rPr lang="vi-VN" sz="2400"/>
              <a:t>Nó </a:t>
            </a:r>
            <a:r>
              <a:rPr lang="vi-VN" sz="2400" dirty="0"/>
              <a:t>có thể trích xuất thông tin thiết bị, danh bạ, lịch sự kiện, </a:t>
            </a:r>
            <a:r>
              <a:rPr lang="vi-VN" sz="2400" dirty="0">
                <a:solidFill>
                  <a:srgbClr val="FF0000"/>
                </a:solidFill>
              </a:rPr>
              <a:t>tin nhắn SMS</a:t>
            </a:r>
            <a:r>
              <a:rPr lang="vi-VN" sz="2400" dirty="0"/>
              <a:t>, nhật ký sự kiện và tệp</a:t>
            </a:r>
          </a:p>
        </p:txBody>
      </p:sp>
      <p:sp>
        <p:nvSpPr>
          <p:cNvPr id="3" name="Title 2">
            <a:extLst>
              <a:ext uri="{FF2B5EF4-FFF2-40B4-BE49-F238E27FC236}">
                <a16:creationId xmlns:a16="http://schemas.microsoft.com/office/drawing/2014/main" id="{776E973F-CC16-F301-E0D4-0BA89DE2BD43}"/>
              </a:ext>
            </a:extLst>
          </p:cNvPr>
          <p:cNvSpPr>
            <a:spLocks noGrp="1"/>
          </p:cNvSpPr>
          <p:nvPr>
            <p:ph type="title"/>
          </p:nvPr>
        </p:nvSpPr>
        <p:spPr/>
        <p:txBody>
          <a:bodyPr>
            <a:noAutofit/>
          </a:bodyPr>
          <a:lstStyle/>
          <a:p>
            <a:r>
              <a:rPr lang="vi-VN" sz="3200"/>
              <a:t>Phân tích </a:t>
            </a:r>
            <a:r>
              <a:rPr lang="en-US" sz="3200"/>
              <a:t>trên</a:t>
            </a:r>
            <a:r>
              <a:rPr lang="vi-VN" sz="3200"/>
              <a:t> iPhone bằng Oxygen Forensics Detective</a:t>
            </a:r>
          </a:p>
        </p:txBody>
      </p:sp>
      <p:sp>
        <p:nvSpPr>
          <p:cNvPr id="4" name="Slide Number Placeholder 3">
            <a:extLst>
              <a:ext uri="{FF2B5EF4-FFF2-40B4-BE49-F238E27FC236}">
                <a16:creationId xmlns:a16="http://schemas.microsoft.com/office/drawing/2014/main" id="{21BCD956-6485-F009-DD8D-9D8FFEB82A34}"/>
              </a:ext>
            </a:extLst>
          </p:cNvPr>
          <p:cNvSpPr>
            <a:spLocks noGrp="1"/>
          </p:cNvSpPr>
          <p:nvPr>
            <p:ph type="sldNum" sz="quarter" idx="12"/>
          </p:nvPr>
        </p:nvSpPr>
        <p:spPr/>
        <p:txBody>
          <a:bodyPr/>
          <a:lstStyle/>
          <a:p>
            <a:fld id="{3E15BD7C-E074-4D4A-84C3-500EE5B9C190}" type="slidenum">
              <a:rPr lang="ru-RU" smtClean="0"/>
              <a:pPr/>
              <a:t>81</a:t>
            </a:fld>
            <a:endParaRPr lang="ru-RU" dirty="0"/>
          </a:p>
        </p:txBody>
      </p:sp>
      <p:pic>
        <p:nvPicPr>
          <p:cNvPr id="6" name="Picture 5">
            <a:extLst>
              <a:ext uri="{FF2B5EF4-FFF2-40B4-BE49-F238E27FC236}">
                <a16:creationId xmlns:a16="http://schemas.microsoft.com/office/drawing/2014/main" id="{F6690491-A53D-559D-BD55-748EAFF7E21E}"/>
              </a:ext>
            </a:extLst>
          </p:cNvPr>
          <p:cNvPicPr>
            <a:picLocks noChangeAspect="1"/>
          </p:cNvPicPr>
          <p:nvPr/>
        </p:nvPicPr>
        <p:blipFill>
          <a:blip r:embed="rId2"/>
          <a:stretch>
            <a:fillRect/>
          </a:stretch>
        </p:blipFill>
        <p:spPr>
          <a:xfrm>
            <a:off x="5569518" y="2110985"/>
            <a:ext cx="5707386" cy="4116388"/>
          </a:xfrm>
          <a:prstGeom prst="rect">
            <a:avLst/>
          </a:prstGeom>
        </p:spPr>
      </p:pic>
      <p:sp>
        <p:nvSpPr>
          <p:cNvPr id="5" name="Content Placeholder 1">
            <a:extLst>
              <a:ext uri="{FF2B5EF4-FFF2-40B4-BE49-F238E27FC236}">
                <a16:creationId xmlns:a16="http://schemas.microsoft.com/office/drawing/2014/main" id="{7703CAF2-5BA2-10CF-64BD-FF8D5DE21367}"/>
              </a:ext>
            </a:extLst>
          </p:cNvPr>
          <p:cNvSpPr txBox="1">
            <a:spLocks/>
          </p:cNvSpPr>
          <p:nvPr/>
        </p:nvSpPr>
        <p:spPr>
          <a:xfrm>
            <a:off x="152400" y="838200"/>
            <a:ext cx="11224188" cy="4737076"/>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400"/>
              <a:t>Thực hiện phân tích iPhone bằng trang Oxygen Forensic</a:t>
            </a:r>
          </a:p>
        </p:txBody>
      </p:sp>
    </p:spTree>
    <p:extLst>
      <p:ext uri="{BB962C8B-B14F-4D97-AF65-F5344CB8AC3E}">
        <p14:creationId xmlns:p14="http://schemas.microsoft.com/office/powerpoint/2010/main" val="41594518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DDB3498-9AF1-E43F-8811-736A6453D961}"/>
              </a:ext>
            </a:extLst>
          </p:cNvPr>
          <p:cNvGraphicFramePr>
            <a:graphicFrameLocks noGrp="1"/>
          </p:cNvGraphicFramePr>
          <p:nvPr>
            <p:ph sz="quarter" idx="13"/>
            <p:extLst>
              <p:ext uri="{D42A27DB-BD31-4B8C-83A1-F6EECF244321}">
                <p14:modId xmlns:p14="http://schemas.microsoft.com/office/powerpoint/2010/main" val="3967080927"/>
              </p:ext>
            </p:extLst>
          </p:nvPr>
        </p:nvGraphicFramePr>
        <p:xfrm>
          <a:off x="0" y="685800"/>
          <a:ext cx="12192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388A9A3-585C-1F50-CFF7-E85A3180DDBB}"/>
              </a:ext>
            </a:extLst>
          </p:cNvPr>
          <p:cNvSpPr>
            <a:spLocks noGrp="1"/>
          </p:cNvSpPr>
          <p:nvPr>
            <p:ph type="title"/>
          </p:nvPr>
        </p:nvSpPr>
        <p:spPr/>
        <p:txBody>
          <a:bodyPr/>
          <a:lstStyle/>
          <a:p>
            <a:r>
              <a:rPr lang="vi-VN"/>
              <a:t>Kiểm tra và phân tích</a:t>
            </a:r>
          </a:p>
        </p:txBody>
      </p:sp>
      <p:sp>
        <p:nvSpPr>
          <p:cNvPr id="4" name="Slide Number Placeholder 3">
            <a:extLst>
              <a:ext uri="{FF2B5EF4-FFF2-40B4-BE49-F238E27FC236}">
                <a16:creationId xmlns:a16="http://schemas.microsoft.com/office/drawing/2014/main" id="{2D3839EE-D133-B936-9C16-FE32791F9831}"/>
              </a:ext>
            </a:extLst>
          </p:cNvPr>
          <p:cNvSpPr>
            <a:spLocks noGrp="1"/>
          </p:cNvSpPr>
          <p:nvPr>
            <p:ph type="sldNum" sz="quarter" idx="12"/>
          </p:nvPr>
        </p:nvSpPr>
        <p:spPr/>
        <p:txBody>
          <a:bodyPr/>
          <a:lstStyle/>
          <a:p>
            <a:fld id="{3E15BD7C-E074-4D4A-84C3-500EE5B9C190}" type="slidenum">
              <a:rPr lang="ru-RU" smtClean="0"/>
              <a:pPr/>
              <a:t>82</a:t>
            </a:fld>
            <a:endParaRPr lang="ru-RU" dirty="0"/>
          </a:p>
        </p:txBody>
      </p:sp>
    </p:spTree>
    <p:extLst>
      <p:ext uri="{BB962C8B-B14F-4D97-AF65-F5344CB8AC3E}">
        <p14:creationId xmlns:p14="http://schemas.microsoft.com/office/powerpoint/2010/main" val="1741466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929F94-A8C4-DF04-1E42-DC37103818ED}"/>
              </a:ext>
            </a:extLst>
          </p:cNvPr>
          <p:cNvSpPr>
            <a:spLocks noGrp="1"/>
          </p:cNvSpPr>
          <p:nvPr>
            <p:ph sz="quarter" idx="13"/>
          </p:nvPr>
        </p:nvSpPr>
        <p:spPr>
          <a:xfrm>
            <a:off x="0" y="685800"/>
            <a:ext cx="12192000" cy="2438400"/>
          </a:xfrm>
        </p:spPr>
        <p:txBody>
          <a:bodyPr>
            <a:normAutofit fontScale="62500" lnSpcReduction="20000"/>
          </a:bodyPr>
          <a:lstStyle/>
          <a:p>
            <a:r>
              <a:rPr lang="vi-VN" dirty="0"/>
              <a:t>Kết quả thu được trong tất cả các bước của quy </a:t>
            </a:r>
            <a:r>
              <a:rPr lang="vi-VN"/>
              <a:t>trình </a:t>
            </a:r>
            <a:r>
              <a:rPr lang="en-US"/>
              <a:t>điều tra</a:t>
            </a:r>
            <a:r>
              <a:rPr lang="vi-VN"/>
              <a:t> </a:t>
            </a:r>
            <a:r>
              <a:rPr lang="vi-VN" dirty="0"/>
              <a:t>cần phải được trình bày theo quy định </a:t>
            </a:r>
            <a:r>
              <a:rPr lang="en-US" dirty="0" err="1"/>
              <a:t>của</a:t>
            </a:r>
            <a:r>
              <a:rPr lang="en-US" dirty="0"/>
              <a:t> </a:t>
            </a:r>
            <a:r>
              <a:rPr lang="vi-VN" dirty="0">
                <a:solidFill>
                  <a:srgbClr val="FF0000"/>
                </a:solidFill>
              </a:rPr>
              <a:t>định dạng tiêu chuẩn</a:t>
            </a:r>
          </a:p>
          <a:p>
            <a:r>
              <a:rPr lang="vi-VN" dirty="0"/>
              <a:t>Một báo </a:t>
            </a:r>
            <a:r>
              <a:rPr lang="vi-VN"/>
              <a:t>cáo </a:t>
            </a:r>
            <a:r>
              <a:rPr lang="en-US"/>
              <a:t>điều tra </a:t>
            </a:r>
            <a:r>
              <a:rPr lang="vi-VN"/>
              <a:t>nên </a:t>
            </a:r>
            <a:r>
              <a:rPr lang="vi-VN" dirty="0"/>
              <a:t>bao gồm quá trình điều </a:t>
            </a:r>
            <a:r>
              <a:rPr lang="vi-VN"/>
              <a:t>tra hoàn </a:t>
            </a:r>
            <a:r>
              <a:rPr lang="vi-VN" dirty="0"/>
              <a:t>chỉnh</a:t>
            </a:r>
            <a:r>
              <a:rPr lang="vi-VN" dirty="0">
                <a:solidFill>
                  <a:srgbClr val="FF0000"/>
                </a:solidFill>
              </a:rPr>
              <a:t> </a:t>
            </a:r>
            <a:r>
              <a:rPr lang="vi-VN" dirty="0"/>
              <a:t>theo sau</a:t>
            </a:r>
            <a:r>
              <a:rPr lang="en-US" dirty="0"/>
              <a:t> </a:t>
            </a:r>
            <a:r>
              <a:rPr lang="vi-VN" dirty="0"/>
              <a:t>với các tài liệu hỗ trợ như </a:t>
            </a:r>
            <a:r>
              <a:rPr lang="vi-VN" dirty="0">
                <a:solidFill>
                  <a:srgbClr val="FF0000"/>
                </a:solidFill>
              </a:rPr>
              <a:t>ảnh</a:t>
            </a:r>
            <a:r>
              <a:rPr lang="vi-VN" dirty="0"/>
              <a:t>, ghi chú và </a:t>
            </a:r>
            <a:r>
              <a:rPr lang="vi-VN" dirty="0">
                <a:solidFill>
                  <a:srgbClr val="FF0000"/>
                </a:solidFill>
              </a:rPr>
              <a:t>chữ ký </a:t>
            </a:r>
            <a:r>
              <a:rPr lang="vi-VN" dirty="0"/>
              <a:t>của các chuyên gia</a:t>
            </a:r>
          </a:p>
          <a:p>
            <a:r>
              <a:rPr lang="vi-VN" dirty="0"/>
              <a:t>Một công </a:t>
            </a:r>
            <a:r>
              <a:rPr lang="vi-VN"/>
              <a:t>cụ </a:t>
            </a:r>
            <a:r>
              <a:rPr lang="en-US"/>
              <a:t>điều tra</a:t>
            </a:r>
            <a:r>
              <a:rPr lang="vi-VN"/>
              <a:t> </a:t>
            </a:r>
            <a:r>
              <a:rPr lang="vi-VN" dirty="0"/>
              <a:t>được sử dụng để chuẩn bị các báo cáo để trình bày kết </a:t>
            </a:r>
            <a:r>
              <a:rPr lang="vi-VN"/>
              <a:t>quả theo </a:t>
            </a:r>
            <a:r>
              <a:rPr lang="vi-VN" dirty="0"/>
              <a:t>một định dạng quy định</a:t>
            </a:r>
          </a:p>
        </p:txBody>
      </p:sp>
      <p:sp>
        <p:nvSpPr>
          <p:cNvPr id="3" name="Title 2">
            <a:extLst>
              <a:ext uri="{FF2B5EF4-FFF2-40B4-BE49-F238E27FC236}">
                <a16:creationId xmlns:a16="http://schemas.microsoft.com/office/drawing/2014/main" id="{93B0AE05-0E2F-1878-1A39-649CBDCC51E2}"/>
              </a:ext>
            </a:extLst>
          </p:cNvPr>
          <p:cNvSpPr>
            <a:spLocks noGrp="1"/>
          </p:cNvSpPr>
          <p:nvPr>
            <p:ph type="title"/>
          </p:nvPr>
        </p:nvSpPr>
        <p:spPr/>
        <p:txBody>
          <a:bodyPr/>
          <a:lstStyle/>
          <a:p>
            <a:r>
              <a:rPr lang="vi-VN" dirty="0"/>
              <a:t>Tạo báo cáo điều tra</a:t>
            </a:r>
          </a:p>
        </p:txBody>
      </p:sp>
      <p:sp>
        <p:nvSpPr>
          <p:cNvPr id="4" name="Slide Number Placeholder 3">
            <a:extLst>
              <a:ext uri="{FF2B5EF4-FFF2-40B4-BE49-F238E27FC236}">
                <a16:creationId xmlns:a16="http://schemas.microsoft.com/office/drawing/2014/main" id="{57012D7E-3ED4-DFF8-A6EB-1CD18129583B}"/>
              </a:ext>
            </a:extLst>
          </p:cNvPr>
          <p:cNvSpPr>
            <a:spLocks noGrp="1"/>
          </p:cNvSpPr>
          <p:nvPr>
            <p:ph type="sldNum" sz="quarter" idx="12"/>
          </p:nvPr>
        </p:nvSpPr>
        <p:spPr/>
        <p:txBody>
          <a:bodyPr/>
          <a:lstStyle/>
          <a:p>
            <a:fld id="{3E15BD7C-E074-4D4A-84C3-500EE5B9C190}" type="slidenum">
              <a:rPr lang="ru-RU" smtClean="0"/>
              <a:pPr/>
              <a:t>83</a:t>
            </a:fld>
            <a:endParaRPr lang="ru-RU" dirty="0"/>
          </a:p>
        </p:txBody>
      </p:sp>
      <p:pic>
        <p:nvPicPr>
          <p:cNvPr id="6" name="Picture 5">
            <a:extLst>
              <a:ext uri="{FF2B5EF4-FFF2-40B4-BE49-F238E27FC236}">
                <a16:creationId xmlns:a16="http://schemas.microsoft.com/office/drawing/2014/main" id="{8D16DBB7-8040-DE0C-E653-C777DDDD5487}"/>
              </a:ext>
            </a:extLst>
          </p:cNvPr>
          <p:cNvPicPr>
            <a:picLocks noChangeAspect="1"/>
          </p:cNvPicPr>
          <p:nvPr/>
        </p:nvPicPr>
        <p:blipFill>
          <a:blip r:embed="rId2"/>
          <a:stretch>
            <a:fillRect/>
          </a:stretch>
        </p:blipFill>
        <p:spPr>
          <a:xfrm>
            <a:off x="3047999" y="3434862"/>
            <a:ext cx="6096002" cy="3205904"/>
          </a:xfrm>
          <a:prstGeom prst="rect">
            <a:avLst/>
          </a:prstGeom>
        </p:spPr>
      </p:pic>
    </p:spTree>
    <p:extLst>
      <p:ext uri="{BB962C8B-B14F-4D97-AF65-F5344CB8AC3E}">
        <p14:creationId xmlns:p14="http://schemas.microsoft.com/office/powerpoint/2010/main" val="17589414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68416C-B253-C466-CED1-9D0D4A5D93AD}"/>
              </a:ext>
            </a:extLst>
          </p:cNvPr>
          <p:cNvSpPr>
            <a:spLocks noGrp="1"/>
          </p:cNvSpPr>
          <p:nvPr>
            <p:ph sz="quarter" idx="13"/>
          </p:nvPr>
        </p:nvSpPr>
        <p:spPr>
          <a:xfrm>
            <a:off x="0" y="685800"/>
            <a:ext cx="12192000" cy="713184"/>
          </a:xfrm>
        </p:spPr>
        <p:txBody>
          <a:bodyPr>
            <a:normAutofit/>
          </a:bodyPr>
          <a:lstStyle/>
          <a:p>
            <a:r>
              <a:rPr lang="vi-VN" dirty="0"/>
              <a:t>Báo </a:t>
            </a:r>
            <a:r>
              <a:rPr lang="vi-VN"/>
              <a:t>cáo </a:t>
            </a:r>
            <a:r>
              <a:rPr lang="en-US"/>
              <a:t>điều tra trên</a:t>
            </a:r>
            <a:r>
              <a:rPr lang="vi-VN"/>
              <a:t> </a:t>
            </a:r>
            <a:r>
              <a:rPr lang="vi-VN" dirty="0"/>
              <a:t>di động phải có:</a:t>
            </a:r>
          </a:p>
        </p:txBody>
      </p:sp>
      <p:sp>
        <p:nvSpPr>
          <p:cNvPr id="3" name="Title 2">
            <a:extLst>
              <a:ext uri="{FF2B5EF4-FFF2-40B4-BE49-F238E27FC236}">
                <a16:creationId xmlns:a16="http://schemas.microsoft.com/office/drawing/2014/main" id="{E99812C6-D37E-9BE5-E9B2-A7A11A03DCA4}"/>
              </a:ext>
            </a:extLst>
          </p:cNvPr>
          <p:cNvSpPr>
            <a:spLocks noGrp="1"/>
          </p:cNvSpPr>
          <p:nvPr>
            <p:ph type="title"/>
          </p:nvPr>
        </p:nvSpPr>
        <p:spPr/>
        <p:txBody>
          <a:bodyPr/>
          <a:lstStyle/>
          <a:p>
            <a:r>
              <a:rPr lang="vi-VN"/>
              <a:t>Báo cáo </a:t>
            </a:r>
            <a:r>
              <a:rPr lang="en-US"/>
              <a:t>điều tra</a:t>
            </a:r>
            <a:r>
              <a:rPr lang="vi-VN"/>
              <a:t> mẫu</a:t>
            </a:r>
          </a:p>
        </p:txBody>
      </p:sp>
      <p:sp>
        <p:nvSpPr>
          <p:cNvPr id="4" name="Slide Number Placeholder 3">
            <a:extLst>
              <a:ext uri="{FF2B5EF4-FFF2-40B4-BE49-F238E27FC236}">
                <a16:creationId xmlns:a16="http://schemas.microsoft.com/office/drawing/2014/main" id="{D052509E-2894-C767-D799-9DE5FF4CAEDC}"/>
              </a:ext>
            </a:extLst>
          </p:cNvPr>
          <p:cNvSpPr>
            <a:spLocks noGrp="1"/>
          </p:cNvSpPr>
          <p:nvPr>
            <p:ph type="sldNum" sz="quarter" idx="12"/>
          </p:nvPr>
        </p:nvSpPr>
        <p:spPr/>
        <p:txBody>
          <a:bodyPr/>
          <a:lstStyle/>
          <a:p>
            <a:fld id="{3E15BD7C-E074-4D4A-84C3-500EE5B9C190}" type="slidenum">
              <a:rPr lang="ru-RU" smtClean="0"/>
              <a:pPr/>
              <a:t>84</a:t>
            </a:fld>
            <a:endParaRPr lang="ru-RU" dirty="0"/>
          </a:p>
        </p:txBody>
      </p:sp>
      <p:sp>
        <p:nvSpPr>
          <p:cNvPr id="5" name="Content Placeholder 1">
            <a:extLst>
              <a:ext uri="{FF2B5EF4-FFF2-40B4-BE49-F238E27FC236}">
                <a16:creationId xmlns:a16="http://schemas.microsoft.com/office/drawing/2014/main" id="{4ED0F201-7CEC-CF3B-963A-5CF7A6F95B6F}"/>
              </a:ext>
            </a:extLst>
          </p:cNvPr>
          <p:cNvSpPr txBox="1">
            <a:spLocks/>
          </p:cNvSpPr>
          <p:nvPr/>
        </p:nvSpPr>
        <p:spPr>
          <a:xfrm>
            <a:off x="0" y="1398984"/>
            <a:ext cx="4267200" cy="5455816"/>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dirty="0"/>
              <a:t>Bản tóm tắt</a:t>
            </a:r>
          </a:p>
          <a:p>
            <a:r>
              <a:rPr lang="vi-VN" dirty="0"/>
              <a:t>Mục tiêu</a:t>
            </a:r>
          </a:p>
          <a:p>
            <a:r>
              <a:rPr lang="vi-VN" dirty="0"/>
              <a:t>Ngày và giờ xảy ra sự cố được cho là đã xảy ra</a:t>
            </a:r>
          </a:p>
          <a:p>
            <a:r>
              <a:rPr lang="vi-VN" dirty="0"/>
              <a:t>Ngày và giờ xảy ra vụ việc đã báo cáo cho nhân viên cơ quan</a:t>
            </a:r>
          </a:p>
          <a:p>
            <a:r>
              <a:rPr lang="vi-VN" dirty="0"/>
              <a:t>Tên của người hoặc những người báo cáo sự việc</a:t>
            </a:r>
          </a:p>
          <a:p>
            <a:r>
              <a:rPr lang="vi-VN" dirty="0"/>
              <a:t>Ngày và giờ bắt đầu kiểm tra</a:t>
            </a:r>
          </a:p>
          <a:p>
            <a:r>
              <a:rPr lang="vi-VN" dirty="0"/>
              <a:t>Điều kiện vật chất của điện thoại</a:t>
            </a:r>
          </a:p>
          <a:p>
            <a:r>
              <a:rPr lang="vi-VN" dirty="0"/>
              <a:t>Ảnh của điện thoại và các thành phần riêng lẻ</a:t>
            </a:r>
          </a:p>
          <a:p>
            <a:r>
              <a:rPr lang="vi-VN" dirty="0"/>
              <a:t>Trạng thái điện thoại khi nhận được bật hoặc tắt</a:t>
            </a:r>
          </a:p>
          <a:p>
            <a:r>
              <a:rPr lang="vi-VN" dirty="0"/>
              <a:t>Chế tạo và Mô hình</a:t>
            </a:r>
          </a:p>
        </p:txBody>
      </p:sp>
      <p:sp>
        <p:nvSpPr>
          <p:cNvPr id="6" name="Content Placeholder 1">
            <a:extLst>
              <a:ext uri="{FF2B5EF4-FFF2-40B4-BE49-F238E27FC236}">
                <a16:creationId xmlns:a16="http://schemas.microsoft.com/office/drawing/2014/main" id="{8F2A08E3-9E73-CDC6-B3F4-31804043A77E}"/>
              </a:ext>
            </a:extLst>
          </p:cNvPr>
          <p:cNvSpPr txBox="1">
            <a:spLocks/>
          </p:cNvSpPr>
          <p:nvPr/>
        </p:nvSpPr>
        <p:spPr>
          <a:xfrm>
            <a:off x="4261338" y="1402184"/>
            <a:ext cx="4267200" cy="5455816"/>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a:t>Số ISSN quốc tế của thuê bao di động</a:t>
            </a:r>
          </a:p>
          <a:p>
            <a:r>
              <a:rPr lang="vi-VN"/>
              <a:t>ID thẻ mạch tích hợp (ICCID)</a:t>
            </a:r>
          </a:p>
          <a:p>
            <a:r>
              <a:rPr lang="vi-VN"/>
              <a:t>Tên nhà cung cấp dịch vụ (SPN)</a:t>
            </a:r>
          </a:p>
          <a:p>
            <a:r>
              <a:rPr lang="vi-VN"/>
              <a:t>Các số quay viết tắt</a:t>
            </a:r>
          </a:p>
          <a:p>
            <a:r>
              <a:rPr lang="vi-VN"/>
              <a:t>Số cuối cùng nhận được</a:t>
            </a:r>
          </a:p>
          <a:p>
            <a:r>
              <a:rPr lang="vi-VN"/>
              <a:t>Số cuối cùng đã gọi</a:t>
            </a:r>
          </a:p>
          <a:p>
            <a:r>
              <a:rPr lang="vi-VN"/>
              <a:t>Các cuộc gọi nhỡ</a:t>
            </a:r>
          </a:p>
          <a:p>
            <a:r>
              <a:rPr lang="vi-VN"/>
              <a:t>Dịch vụ tin nhắn ngắn (SMS)</a:t>
            </a:r>
          </a:p>
          <a:p>
            <a:r>
              <a:rPr lang="vi-VN"/>
              <a:t>Mục lịch</a:t>
            </a:r>
          </a:p>
          <a:p>
            <a:r>
              <a:rPr lang="vi-VN"/>
              <a:t>Các bức ảnh đưuọc lưu trữ trong thiết bị cầm tay</a:t>
            </a:r>
          </a:p>
          <a:p>
            <a:r>
              <a:rPr lang="vi-VN"/>
              <a:t>Video được lưu trữ trong điện thoại</a:t>
            </a:r>
          </a:p>
          <a:p>
            <a:r>
              <a:rPr lang="vi-VN"/>
              <a:t>Phương tiện thông minh / Đèn flash nhỏ gọn</a:t>
            </a:r>
          </a:p>
          <a:p>
            <a:endParaRPr lang="vi-VN"/>
          </a:p>
        </p:txBody>
      </p:sp>
      <p:sp>
        <p:nvSpPr>
          <p:cNvPr id="7" name="Content Placeholder 1">
            <a:extLst>
              <a:ext uri="{FF2B5EF4-FFF2-40B4-BE49-F238E27FC236}">
                <a16:creationId xmlns:a16="http://schemas.microsoft.com/office/drawing/2014/main" id="{361E80DB-332C-E45C-55ED-B4CD6B85FADD}"/>
              </a:ext>
            </a:extLst>
          </p:cNvPr>
          <p:cNvSpPr txBox="1">
            <a:spLocks/>
          </p:cNvSpPr>
          <p:nvPr/>
        </p:nvSpPr>
        <p:spPr>
          <a:xfrm>
            <a:off x="8522676" y="1402184"/>
            <a:ext cx="3669324" cy="5455816"/>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a:t>MMS</a:t>
            </a:r>
          </a:p>
          <a:p>
            <a:r>
              <a:rPr lang="vi-VN"/>
              <a:t>Nhận dạng thuê bao di động quốc tế (IMSI)</a:t>
            </a:r>
          </a:p>
          <a:p>
            <a:r>
              <a:rPr lang="vi-VN"/>
              <a:t>Mã quốc gia di động (MCC)</a:t>
            </a:r>
          </a:p>
          <a:p>
            <a:r>
              <a:rPr lang="vi-VN"/>
              <a:t>Mã mạng di động (MNC)</a:t>
            </a:r>
          </a:p>
          <a:p>
            <a:r>
              <a:rPr lang="vi-VN"/>
              <a:t>Số nhận dạng thuê bao di động (MSIN)</a:t>
            </a:r>
          </a:p>
          <a:p>
            <a:r>
              <a:rPr lang="vi-VN"/>
              <a:t>Bảo quản bằng chứng</a:t>
            </a:r>
          </a:p>
          <a:p>
            <a:r>
              <a:rPr lang="vi-VN"/>
              <a:t>Kỹ thuật điều tra</a:t>
            </a:r>
          </a:p>
          <a:p>
            <a:r>
              <a:rPr lang="vi-VN"/>
              <a:t>Các công cụ được sử dụng để thu mua</a:t>
            </a:r>
          </a:p>
          <a:p>
            <a:r>
              <a:rPr lang="vi-VN"/>
              <a:t>Các công cụ được sử dụng để kiểm tra</a:t>
            </a:r>
          </a:p>
          <a:p>
            <a:r>
              <a:rPr lang="vi-VN"/>
              <a:t>Dữ liệu được tìm thấy trong bài kiểm tra</a:t>
            </a:r>
          </a:p>
          <a:p>
            <a:r>
              <a:rPr lang="vi-VN"/>
              <a:t>Ghi chú từ đánh giá ngang hàng </a:t>
            </a:r>
          </a:p>
          <a:p>
            <a:r>
              <a:rPr lang="vi-VN"/>
              <a:t>Ý kiến chuyên gia ủng hộ</a:t>
            </a:r>
          </a:p>
        </p:txBody>
      </p:sp>
    </p:spTree>
    <p:extLst>
      <p:ext uri="{BB962C8B-B14F-4D97-AF65-F5344CB8AC3E}">
        <p14:creationId xmlns:p14="http://schemas.microsoft.com/office/powerpoint/2010/main" val="33191331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06167-F6BD-301B-A9FD-8BC7FB3A7891}"/>
              </a:ext>
            </a:extLst>
          </p:cNvPr>
          <p:cNvSpPr>
            <a:spLocks noGrp="1"/>
          </p:cNvSpPr>
          <p:nvPr>
            <p:ph type="title"/>
          </p:nvPr>
        </p:nvSpPr>
        <p:spPr/>
        <p:txBody>
          <a:bodyPr/>
          <a:lstStyle/>
          <a:p>
            <a:r>
              <a:rPr lang="vi-VN"/>
              <a:t>Mẫu bảng phân tích </a:t>
            </a:r>
            <a:r>
              <a:rPr lang="en-US"/>
              <a:t>điều tra</a:t>
            </a:r>
            <a:r>
              <a:rPr lang="vi-VN"/>
              <a:t> di động</a:t>
            </a:r>
          </a:p>
        </p:txBody>
      </p:sp>
      <p:sp>
        <p:nvSpPr>
          <p:cNvPr id="4" name="Slide Number Placeholder 3">
            <a:extLst>
              <a:ext uri="{FF2B5EF4-FFF2-40B4-BE49-F238E27FC236}">
                <a16:creationId xmlns:a16="http://schemas.microsoft.com/office/drawing/2014/main" id="{F7E8AED1-69FF-D628-159D-F44BBA26D1BA}"/>
              </a:ext>
            </a:extLst>
          </p:cNvPr>
          <p:cNvSpPr>
            <a:spLocks noGrp="1"/>
          </p:cNvSpPr>
          <p:nvPr>
            <p:ph type="sldNum" sz="quarter" idx="12"/>
          </p:nvPr>
        </p:nvSpPr>
        <p:spPr/>
        <p:txBody>
          <a:bodyPr/>
          <a:lstStyle/>
          <a:p>
            <a:fld id="{3E15BD7C-E074-4D4A-84C3-500EE5B9C190}" type="slidenum">
              <a:rPr lang="ru-RU" smtClean="0"/>
              <a:pPr/>
              <a:t>85</a:t>
            </a:fld>
            <a:endParaRPr lang="ru-RU" dirty="0"/>
          </a:p>
        </p:txBody>
      </p:sp>
      <p:pic>
        <p:nvPicPr>
          <p:cNvPr id="7" name="Content Placeholder 6">
            <a:extLst>
              <a:ext uri="{FF2B5EF4-FFF2-40B4-BE49-F238E27FC236}">
                <a16:creationId xmlns:a16="http://schemas.microsoft.com/office/drawing/2014/main" id="{35F3C7E1-9E66-C169-C6E6-B9DA1D374BCF}"/>
              </a:ext>
            </a:extLst>
          </p:cNvPr>
          <p:cNvPicPr>
            <a:picLocks noGrp="1" noChangeAspect="1"/>
          </p:cNvPicPr>
          <p:nvPr>
            <p:ph sz="quarter" idx="13"/>
          </p:nvPr>
        </p:nvPicPr>
        <p:blipFill>
          <a:blip r:embed="rId2"/>
          <a:stretch>
            <a:fillRect/>
          </a:stretch>
        </p:blipFill>
        <p:spPr>
          <a:xfrm>
            <a:off x="3733799" y="837045"/>
            <a:ext cx="4724402" cy="5869710"/>
          </a:xfrm>
          <a:prstGeom prst="rect">
            <a:avLst/>
          </a:prstGeom>
        </p:spPr>
      </p:pic>
    </p:spTree>
    <p:extLst>
      <p:ext uri="{BB962C8B-B14F-4D97-AF65-F5344CB8AC3E}">
        <p14:creationId xmlns:p14="http://schemas.microsoft.com/office/powerpoint/2010/main" val="998196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BF720-EAD9-7128-D73C-2A9FB56C9AFC}"/>
              </a:ext>
            </a:extLst>
          </p:cNvPr>
          <p:cNvSpPr>
            <a:spLocks noGrp="1"/>
          </p:cNvSpPr>
          <p:nvPr>
            <p:ph sz="quarter" idx="13"/>
          </p:nvPr>
        </p:nvSpPr>
        <p:spPr>
          <a:xfrm>
            <a:off x="0" y="685800"/>
            <a:ext cx="12192000" cy="1885070"/>
          </a:xfrm>
        </p:spPr>
        <p:txBody>
          <a:bodyPr>
            <a:normAutofit/>
          </a:bodyPr>
          <a:lstStyle/>
          <a:p>
            <a:r>
              <a:rPr lang="vi-VN" sz="2800" dirty="0"/>
              <a:t>UFED Touch là một giải </a:t>
            </a:r>
            <a:r>
              <a:rPr lang="vi-VN" sz="2800"/>
              <a:t>pháp </a:t>
            </a:r>
            <a:r>
              <a:rPr lang="en-US" sz="2800"/>
              <a:t>điều tra</a:t>
            </a:r>
            <a:r>
              <a:rPr lang="vi-VN" sz="2800"/>
              <a:t> </a:t>
            </a:r>
            <a:r>
              <a:rPr lang="vi-VN" sz="2800" dirty="0"/>
              <a:t>di động cho phép các nhà điều tra </a:t>
            </a:r>
            <a:r>
              <a:rPr lang="vi-VN" sz="2800" dirty="0">
                <a:solidFill>
                  <a:srgbClr val="FF0000"/>
                </a:solidFill>
              </a:rPr>
              <a:t>trích xuất, giải mã và phân tích dữ liệu chứng minh </a:t>
            </a:r>
            <a:r>
              <a:rPr lang="vi-VN" sz="2800" dirty="0"/>
              <a:t>một cách rõ ràng từ một loạt các thiết bị di động</a:t>
            </a:r>
          </a:p>
        </p:txBody>
      </p:sp>
      <p:sp>
        <p:nvSpPr>
          <p:cNvPr id="3" name="Title 2">
            <a:extLst>
              <a:ext uri="{FF2B5EF4-FFF2-40B4-BE49-F238E27FC236}">
                <a16:creationId xmlns:a16="http://schemas.microsoft.com/office/drawing/2014/main" id="{934B6C4F-A9DF-2DEE-FAD4-37E3B4DAFC37}"/>
              </a:ext>
            </a:extLst>
          </p:cNvPr>
          <p:cNvSpPr>
            <a:spLocks noGrp="1"/>
          </p:cNvSpPr>
          <p:nvPr>
            <p:ph type="title"/>
          </p:nvPr>
        </p:nvSpPr>
        <p:spPr/>
        <p:txBody>
          <a:bodyPr>
            <a:normAutofit/>
          </a:bodyPr>
          <a:lstStyle/>
          <a:p>
            <a:r>
              <a:rPr lang="vi-VN"/>
              <a:t>Báo cáo </a:t>
            </a:r>
            <a:r>
              <a:rPr lang="en-US"/>
              <a:t>điều tra</a:t>
            </a:r>
            <a:r>
              <a:rPr lang="vi-VN"/>
              <a:t> di động mẫu UFED của Cellebrite</a:t>
            </a:r>
          </a:p>
        </p:txBody>
      </p:sp>
      <p:sp>
        <p:nvSpPr>
          <p:cNvPr id="4" name="Slide Number Placeholder 3">
            <a:extLst>
              <a:ext uri="{FF2B5EF4-FFF2-40B4-BE49-F238E27FC236}">
                <a16:creationId xmlns:a16="http://schemas.microsoft.com/office/drawing/2014/main" id="{8597305F-AB4C-BE5C-9E5D-C81C9E219CB6}"/>
              </a:ext>
            </a:extLst>
          </p:cNvPr>
          <p:cNvSpPr>
            <a:spLocks noGrp="1"/>
          </p:cNvSpPr>
          <p:nvPr>
            <p:ph type="sldNum" sz="quarter" idx="12"/>
          </p:nvPr>
        </p:nvSpPr>
        <p:spPr/>
        <p:txBody>
          <a:bodyPr/>
          <a:lstStyle/>
          <a:p>
            <a:fld id="{3E15BD7C-E074-4D4A-84C3-500EE5B9C190}" type="slidenum">
              <a:rPr lang="ru-RU" smtClean="0"/>
              <a:pPr/>
              <a:t>86</a:t>
            </a:fld>
            <a:endParaRPr lang="ru-RU" dirty="0"/>
          </a:p>
        </p:txBody>
      </p:sp>
      <p:pic>
        <p:nvPicPr>
          <p:cNvPr id="5" name="Picture 4">
            <a:extLst>
              <a:ext uri="{FF2B5EF4-FFF2-40B4-BE49-F238E27FC236}">
                <a16:creationId xmlns:a16="http://schemas.microsoft.com/office/drawing/2014/main" id="{1708F359-7C1D-080A-D7C5-16DD22810E1B}"/>
              </a:ext>
            </a:extLst>
          </p:cNvPr>
          <p:cNvPicPr>
            <a:picLocks noChangeAspect="1"/>
          </p:cNvPicPr>
          <p:nvPr/>
        </p:nvPicPr>
        <p:blipFill>
          <a:blip r:embed="rId2"/>
          <a:stretch>
            <a:fillRect/>
          </a:stretch>
        </p:blipFill>
        <p:spPr>
          <a:xfrm>
            <a:off x="3505199" y="2438400"/>
            <a:ext cx="5181602" cy="4283930"/>
          </a:xfrm>
          <a:prstGeom prst="rect">
            <a:avLst/>
          </a:prstGeom>
        </p:spPr>
      </p:pic>
    </p:spTree>
    <p:extLst>
      <p:ext uri="{BB962C8B-B14F-4D97-AF65-F5344CB8AC3E}">
        <p14:creationId xmlns:p14="http://schemas.microsoft.com/office/powerpoint/2010/main" val="17469798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56818" y="6237294"/>
            <a:ext cx="611187" cy="617537"/>
          </a:xfrm>
        </p:spPr>
        <p:txBody>
          <a:bodyPr/>
          <a:lstStyle/>
          <a:p>
            <a:fld id="{3E15BD7C-E074-4D4A-84C3-500EE5B9C190}" type="slidenum">
              <a:rPr lang="ru-RU" smtClean="0"/>
              <a:pPr/>
              <a:t>87</a:t>
            </a:fld>
            <a:endParaRPr lang="ru-RU" dirty="0"/>
          </a:p>
        </p:txBody>
      </p:sp>
    </p:spTree>
    <p:extLst>
      <p:ext uri="{BB962C8B-B14F-4D97-AF65-F5344CB8AC3E}">
        <p14:creationId xmlns:p14="http://schemas.microsoft.com/office/powerpoint/2010/main" val="17045922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C94E63-FB3D-B1B2-896C-24CCEEFAFBA2}"/>
              </a:ext>
            </a:extLst>
          </p:cNvPr>
          <p:cNvSpPr>
            <a:spLocks noGrp="1"/>
          </p:cNvSpPr>
          <p:nvPr>
            <p:ph type="title"/>
          </p:nvPr>
        </p:nvSpPr>
        <p:spPr/>
        <p:txBody>
          <a:bodyPr>
            <a:normAutofit/>
          </a:bodyPr>
          <a:lstStyle/>
          <a:p>
            <a:r>
              <a:rPr lang="vi-VN">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K</a:t>
            </a:r>
            <a:r>
              <a:rPr lang="vi-VN">
                <a:latin typeface="Tahoma" panose="020B0604030504040204" pitchFamily="34" charset="0"/>
                <a:ea typeface="Tahoma" panose="020B0604030504040204" pitchFamily="34" charset="0"/>
                <a:cs typeface="Tahoma" panose="020B0604030504040204" pitchFamily="34" charset="0"/>
              </a:rPr>
              <a:t>iến trúc của thiết bị di động</a:t>
            </a:r>
          </a:p>
        </p:txBody>
      </p:sp>
      <p:sp>
        <p:nvSpPr>
          <p:cNvPr id="4" name="Slide Number Placeholder 3">
            <a:extLst>
              <a:ext uri="{FF2B5EF4-FFF2-40B4-BE49-F238E27FC236}">
                <a16:creationId xmlns:a16="http://schemas.microsoft.com/office/drawing/2014/main" id="{C712F4C4-ECDC-54C5-1740-DFBEE93C0B41}"/>
              </a:ext>
            </a:extLst>
          </p:cNvPr>
          <p:cNvSpPr>
            <a:spLocks noGrp="1"/>
          </p:cNvSpPr>
          <p:nvPr>
            <p:ph type="sldNum" sz="quarter" idx="12"/>
          </p:nvPr>
        </p:nvSpPr>
        <p:spPr/>
        <p:txBody>
          <a:bodyPr/>
          <a:lstStyle/>
          <a:p>
            <a:fld id="{3E15BD7C-E074-4D4A-84C3-500EE5B9C190}" type="slidenum">
              <a:rPr lang="ru-RU" smtClean="0">
                <a:latin typeface="Tahoma" panose="020B0604030504040204" pitchFamily="34" charset="0"/>
                <a:ea typeface="Tahoma" panose="020B0604030504040204" pitchFamily="34" charset="0"/>
                <a:cs typeface="Tahoma" panose="020B0604030504040204" pitchFamily="34" charset="0"/>
              </a:rPr>
              <a:pPr/>
              <a:t>9</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3F68AC9F-B652-41B1-6E90-750C54CA1048}"/>
              </a:ext>
            </a:extLst>
          </p:cNvPr>
          <p:cNvSpPr/>
          <p:nvPr/>
        </p:nvSpPr>
        <p:spPr>
          <a:xfrm>
            <a:off x="2096196" y="836846"/>
            <a:ext cx="7920000"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Ứng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khách</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hàng</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BBAE79D-397A-964D-4842-AD6843D7607A}"/>
              </a:ext>
            </a:extLst>
          </p:cNvPr>
          <p:cNvSpPr/>
          <p:nvPr/>
        </p:nvSpPr>
        <p:spPr>
          <a:xfrm>
            <a:off x="2096196" y="1856327"/>
            <a:ext cx="2322774"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API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truyền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thông</a:t>
            </a:r>
          </a:p>
        </p:txBody>
      </p:sp>
      <p:sp>
        <p:nvSpPr>
          <p:cNvPr id="7" name="Rectangle 6">
            <a:extLst>
              <a:ext uri="{FF2B5EF4-FFF2-40B4-BE49-F238E27FC236}">
                <a16:creationId xmlns:a16="http://schemas.microsoft.com/office/drawing/2014/main" id="{7EDD958E-D39D-7575-38CB-F61E95792F97}"/>
              </a:ext>
            </a:extLst>
          </p:cNvPr>
          <p:cNvSpPr/>
          <p:nvPr/>
        </p:nvSpPr>
        <p:spPr>
          <a:xfrm>
            <a:off x="7444311" y="1707892"/>
            <a:ext cx="2571879" cy="959108"/>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Thành</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phần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phần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mềm</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trung gian(</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Khám</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phá</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dịch</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vụ</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thành</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phần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cơ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sở</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v.v</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04363876-2990-3101-EFAD-71CE03AC9907}"/>
              </a:ext>
            </a:extLst>
          </p:cNvPr>
          <p:cNvSpPr/>
          <p:nvPr/>
        </p:nvSpPr>
        <p:spPr>
          <a:xfrm>
            <a:off x="4637404" y="1856326"/>
            <a:ext cx="919448"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GUI</a:t>
            </a:r>
          </a:p>
          <a:p>
            <a:pPr algn="ct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API</a:t>
            </a:r>
          </a:p>
        </p:txBody>
      </p:sp>
      <p:sp>
        <p:nvSpPr>
          <p:cNvPr id="9" name="Rectangle 8">
            <a:extLst>
              <a:ext uri="{FF2B5EF4-FFF2-40B4-BE49-F238E27FC236}">
                <a16:creationId xmlns:a16="http://schemas.microsoft.com/office/drawing/2014/main" id="{91C2D9B2-9BBE-F483-1937-B6F6FBFFC4C6}"/>
              </a:ext>
            </a:extLst>
          </p:cNvPr>
          <p:cNvSpPr/>
          <p:nvPr/>
        </p:nvSpPr>
        <p:spPr>
          <a:xfrm>
            <a:off x="6175426" y="1856326"/>
            <a:ext cx="919448"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Điện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thoại</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API</a:t>
            </a:r>
          </a:p>
        </p:txBody>
      </p:sp>
      <p:sp>
        <p:nvSpPr>
          <p:cNvPr id="10" name="Rectangle 9">
            <a:extLst>
              <a:ext uri="{FF2B5EF4-FFF2-40B4-BE49-F238E27FC236}">
                <a16:creationId xmlns:a16="http://schemas.microsoft.com/office/drawing/2014/main" id="{A433D303-1CC5-4D02-1369-5E08F91E7669}"/>
              </a:ext>
            </a:extLst>
          </p:cNvPr>
          <p:cNvSpPr/>
          <p:nvPr/>
        </p:nvSpPr>
        <p:spPr>
          <a:xfrm>
            <a:off x="2096195" y="2788694"/>
            <a:ext cx="7919995"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điều</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hành</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D95C0729-DC4A-ED1C-714E-55693BFAE9B1}"/>
              </a:ext>
            </a:extLst>
          </p:cNvPr>
          <p:cNvSpPr/>
          <p:nvPr/>
        </p:nvSpPr>
        <p:spPr>
          <a:xfrm>
            <a:off x="2096195" y="3840474"/>
            <a:ext cx="7920000"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Phần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cứng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bao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gồm</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hiển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thị</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bàn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phím</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RAM,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flash</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nhúng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phương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tiện</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85F209D-0B26-5D88-756A-A57703498EA7}"/>
              </a:ext>
            </a:extLst>
          </p:cNvPr>
          <p:cNvSpPr/>
          <p:nvPr/>
        </p:nvSpPr>
        <p:spPr>
          <a:xfrm>
            <a:off x="6060177" y="4763538"/>
            <a:ext cx="3956850" cy="72000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Giao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diện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vô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tuyến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cổng</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giao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diện</a:t>
            </a:r>
            <a:r>
              <a:rPr lang="vi-VN" sz="15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11DD7006-535D-7E77-DBEE-F8714D7343EB}"/>
              </a:ext>
            </a:extLst>
          </p:cNvPr>
          <p:cNvSpPr/>
          <p:nvPr/>
        </p:nvSpPr>
        <p:spPr>
          <a:xfrm>
            <a:off x="7119153" y="5824622"/>
            <a:ext cx="1838898" cy="720000"/>
          </a:xfrm>
          <a:prstGeom prst="ellipse">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vi-VN" sz="15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endParaRPr lang="vi-VN" sz="15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14" name="Straight Arrow Connector 13">
            <a:extLst>
              <a:ext uri="{FF2B5EF4-FFF2-40B4-BE49-F238E27FC236}">
                <a16:creationId xmlns:a16="http://schemas.microsoft.com/office/drawing/2014/main" id="{7A7CEF89-D163-1410-09B6-E632F9AD3493}"/>
              </a:ext>
            </a:extLst>
          </p:cNvPr>
          <p:cNvCxnSpPr>
            <a:cxnSpLocks/>
            <a:stCxn id="6" idx="0"/>
          </p:cNvCxnSpPr>
          <p:nvPr/>
        </p:nvCxnSpPr>
        <p:spPr>
          <a:xfrm flipV="1">
            <a:off x="3257583" y="1556846"/>
            <a:ext cx="0" cy="2994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0647E5-FED2-AEA0-59F4-3709482EE84E}"/>
              </a:ext>
            </a:extLst>
          </p:cNvPr>
          <p:cNvCxnSpPr>
            <a:cxnSpLocks/>
            <a:stCxn id="8" idx="0"/>
          </p:cNvCxnSpPr>
          <p:nvPr/>
        </p:nvCxnSpPr>
        <p:spPr>
          <a:xfrm flipV="1">
            <a:off x="5097128" y="1556846"/>
            <a:ext cx="0" cy="2994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D8737E-E8D5-6AB2-ADCD-B4D4AEED0655}"/>
              </a:ext>
            </a:extLst>
          </p:cNvPr>
          <p:cNvCxnSpPr>
            <a:cxnSpLocks/>
            <a:stCxn id="9" idx="0"/>
          </p:cNvCxnSpPr>
          <p:nvPr/>
        </p:nvCxnSpPr>
        <p:spPr>
          <a:xfrm flipV="1">
            <a:off x="6635150" y="1556846"/>
            <a:ext cx="0" cy="2994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A59B8F-D6A6-0B08-CB68-E1EAFD0B5AC1}"/>
              </a:ext>
            </a:extLst>
          </p:cNvPr>
          <p:cNvCxnSpPr>
            <a:cxnSpLocks/>
            <a:stCxn id="7" idx="0"/>
          </p:cNvCxnSpPr>
          <p:nvPr/>
        </p:nvCxnSpPr>
        <p:spPr>
          <a:xfrm flipV="1">
            <a:off x="8730251" y="1556845"/>
            <a:ext cx="0" cy="1510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68064B-74A2-E6F9-B0FF-E55AA3E081E7}"/>
              </a:ext>
            </a:extLst>
          </p:cNvPr>
          <p:cNvCxnSpPr>
            <a:cxnSpLocks/>
            <a:stCxn id="6" idx="2"/>
          </p:cNvCxnSpPr>
          <p:nvPr/>
        </p:nvCxnSpPr>
        <p:spPr>
          <a:xfrm>
            <a:off x="3257583" y="2576327"/>
            <a:ext cx="0" cy="2097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0D914D-398F-ADF7-60A6-CC90856CC5EF}"/>
              </a:ext>
            </a:extLst>
          </p:cNvPr>
          <p:cNvCxnSpPr>
            <a:cxnSpLocks/>
          </p:cNvCxnSpPr>
          <p:nvPr/>
        </p:nvCxnSpPr>
        <p:spPr>
          <a:xfrm>
            <a:off x="3886200" y="2585630"/>
            <a:ext cx="0" cy="2004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42983A8-265A-1CBE-5D1F-C79F6C43E51D}"/>
              </a:ext>
            </a:extLst>
          </p:cNvPr>
          <p:cNvCxnSpPr>
            <a:cxnSpLocks/>
          </p:cNvCxnSpPr>
          <p:nvPr/>
        </p:nvCxnSpPr>
        <p:spPr>
          <a:xfrm>
            <a:off x="2667000" y="2585630"/>
            <a:ext cx="0" cy="2004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D1C108-BF9D-FBB9-1125-9AC8979F324F}"/>
              </a:ext>
            </a:extLst>
          </p:cNvPr>
          <p:cNvCxnSpPr>
            <a:cxnSpLocks/>
            <a:stCxn id="8" idx="2"/>
          </p:cNvCxnSpPr>
          <p:nvPr/>
        </p:nvCxnSpPr>
        <p:spPr>
          <a:xfrm>
            <a:off x="5097128" y="2576326"/>
            <a:ext cx="0" cy="2097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E6408C-74D2-CCD8-47D3-17244659D236}"/>
              </a:ext>
            </a:extLst>
          </p:cNvPr>
          <p:cNvCxnSpPr>
            <a:cxnSpLocks/>
            <a:stCxn id="9" idx="2"/>
          </p:cNvCxnSpPr>
          <p:nvPr/>
        </p:nvCxnSpPr>
        <p:spPr>
          <a:xfrm>
            <a:off x="6635150" y="2576326"/>
            <a:ext cx="0" cy="2097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B4CBDC-6EF1-4A28-50CA-B8A18652E2BC}"/>
              </a:ext>
            </a:extLst>
          </p:cNvPr>
          <p:cNvCxnSpPr>
            <a:cxnSpLocks/>
            <a:stCxn id="7" idx="2"/>
          </p:cNvCxnSpPr>
          <p:nvPr/>
        </p:nvCxnSpPr>
        <p:spPr>
          <a:xfrm>
            <a:off x="8730251" y="2667000"/>
            <a:ext cx="0" cy="11910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B3F0C8-7A2F-278D-5A5C-480D675DA3D4}"/>
              </a:ext>
            </a:extLst>
          </p:cNvPr>
          <p:cNvCxnSpPr>
            <a:cxnSpLocks/>
            <a:stCxn id="10" idx="2"/>
            <a:endCxn id="11" idx="0"/>
          </p:cNvCxnSpPr>
          <p:nvPr/>
        </p:nvCxnSpPr>
        <p:spPr>
          <a:xfrm>
            <a:off x="6056193" y="3508694"/>
            <a:ext cx="2" cy="3317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81BAC9-32DE-F920-8911-D267C90BABEF}"/>
              </a:ext>
            </a:extLst>
          </p:cNvPr>
          <p:cNvCxnSpPr>
            <a:cxnSpLocks/>
            <a:stCxn id="12" idx="0"/>
          </p:cNvCxnSpPr>
          <p:nvPr/>
        </p:nvCxnSpPr>
        <p:spPr>
          <a:xfrm flipV="1">
            <a:off x="8038602" y="4545670"/>
            <a:ext cx="0" cy="2178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61EFAD-BE49-AE07-9A8A-EBFD9030FDE9}"/>
              </a:ext>
            </a:extLst>
          </p:cNvPr>
          <p:cNvCxnSpPr>
            <a:stCxn id="13" idx="0"/>
            <a:endCxn id="12" idx="2"/>
          </p:cNvCxnSpPr>
          <p:nvPr/>
        </p:nvCxnSpPr>
        <p:spPr>
          <a:xfrm flipV="1">
            <a:off x="8038602" y="5483538"/>
            <a:ext cx="0" cy="3410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7820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5316</TotalTime>
  <Words>7072</Words>
  <Application>Microsoft Office PowerPoint</Application>
  <PresentationFormat>Widescreen</PresentationFormat>
  <Paragraphs>752</Paragraphs>
  <Slides>87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Arial Narrow</vt:lpstr>
      <vt:lpstr>Calibri</vt:lpstr>
      <vt:lpstr>Tahoma</vt:lpstr>
      <vt:lpstr>Times New Roman</vt:lpstr>
      <vt:lpstr>Wingdings</vt:lpstr>
      <vt:lpstr>Slide bài giảng</vt:lpstr>
      <vt:lpstr>Chương 8 ĐIỀU TRA THIẾT BỊ DI ĐỘNG</vt:lpstr>
      <vt:lpstr>Nội dung chính</vt:lpstr>
      <vt:lpstr>I. Khái niệm cơ bản</vt:lpstr>
      <vt:lpstr>PowerPoint Presentation</vt:lpstr>
      <vt:lpstr>Tại sao cần phải điều tra thiết bị di động?</vt:lpstr>
      <vt:lpstr>Các mối đe dọa hàng đầu vào thiết bị di động</vt:lpstr>
      <vt:lpstr>Phần cứng di động và Điều tra số</vt:lpstr>
      <vt:lpstr>Hệ điều hành trên di động và Điều tra số</vt:lpstr>
      <vt:lpstr> Kiến trúc của thiết bị di động</vt:lpstr>
      <vt:lpstr>Kiến trúc ngăn xếp trên Android</vt:lpstr>
      <vt:lpstr>Tiến trình khởi động Android</vt:lpstr>
      <vt:lpstr>Kiến trúc iOS</vt:lpstr>
      <vt:lpstr>Quá trình khởi động iOS</vt:lpstr>
      <vt:lpstr>Khởi động chế độ bình thường và DFU</vt:lpstr>
      <vt:lpstr>PowerPoint Presentation</vt:lpstr>
      <vt:lpstr>Khởi động iPhone ở Chế độ DFU</vt:lpstr>
      <vt:lpstr>Bộ nhớ di động và vị trí chứng cứ</vt:lpstr>
      <vt:lpstr>Nên làm gì trước cuộc điều tra?</vt:lpstr>
      <vt:lpstr>Xây dựng một trạm làm việc pháp y</vt:lpstr>
      <vt:lpstr>Xây dựng nhóm điều tra</vt:lpstr>
      <vt:lpstr>Xem lại các chính sách và luật</vt:lpstr>
      <vt:lpstr>Thông báo cho những người ra quyết định và nhận ủy quyền</vt:lpstr>
      <vt:lpstr>Đánh giá rủi ro</vt:lpstr>
      <vt:lpstr>Xây dựng bộ công cụ điều tra di động</vt:lpstr>
      <vt:lpstr>Phân tích bằng chứng điện thoại di động</vt:lpstr>
      <vt:lpstr>Quy trình điều tra di động</vt:lpstr>
      <vt:lpstr>Thu thập bằng chứng</vt:lpstr>
      <vt:lpstr>Ghi lại hiện trường</vt:lpstr>
      <vt:lpstr>Ghi lại tài liệu</vt:lpstr>
      <vt:lpstr>Bảo quản bằng chứng</vt:lpstr>
      <vt:lpstr>Bộ quy tắc để BẬT / TẮT điện thoại di động</vt:lpstr>
      <vt:lpstr>Ngăn chặn tín hiệu điện thoại di động</vt:lpstr>
      <vt:lpstr>Đóng gói, vận chuyển và lưu trữ bằng chứng</vt:lpstr>
      <vt:lpstr>Đóng gói, vận chuyển và lưu trữ bằng chứng</vt:lpstr>
      <vt:lpstr>Tạo ảnh bằng chứng</vt:lpstr>
      <vt:lpstr>Tạo ảnh của thiết bị Android bằng FTK Imager</vt:lpstr>
      <vt:lpstr>Tạo ảnh của thiết bị Android bằng FTK Imager</vt:lpstr>
      <vt:lpstr>Tạo ảnh của iPhone bằng SSH</vt:lpstr>
      <vt:lpstr>Khóa điện thoại</vt:lpstr>
      <vt:lpstr>Phá mật khẩu khóa điện thoại Android bằng ADB</vt:lpstr>
      <vt:lpstr>Mật mã iPhone</vt:lpstr>
      <vt:lpstr>Phá mật mã iPhone bằng IExplorer</vt:lpstr>
      <vt:lpstr>Bật gỡ lỗi USB</vt:lpstr>
      <vt:lpstr>Các kỹ thuật loại bỏ bảo mật nền tảng: Jailbreak / Root</vt:lpstr>
      <vt:lpstr>Thu thập bằng chứng di động</vt:lpstr>
      <vt:lpstr>Mạng di động</vt:lpstr>
      <vt:lpstr>Các thành phần của mạng di động</vt:lpstr>
      <vt:lpstr>Các mạng di động khác nhau</vt:lpstr>
      <vt:lpstr>Phân tích dữ liệu nhà cung cấp dịch vụ</vt:lpstr>
      <vt:lpstr>Phân tích dữ liệu nhà cung cấp dịch vụ (Tiếp)</vt:lpstr>
      <vt:lpstr>Nội dung của CDR</vt:lpstr>
      <vt:lpstr>Mẫu TỆP nhật kí cuộc gọi CDR </vt:lpstr>
      <vt:lpstr>Mô-đun nhận dạng người đăng ký (SIM)</vt:lpstr>
      <vt:lpstr>Hệ thống thẻ SIM</vt:lpstr>
      <vt:lpstr>Dữ liệu được lưu trữ trong Mô-đun nhận dạng người đăng ký</vt:lpstr>
      <vt:lpstr>Nhận dạng thẻ mạch tích hợp (ICCID)</vt:lpstr>
      <vt:lpstr>Mã nhận dạng thiết bị di động quốc tế (IMEI)</vt:lpstr>
      <vt:lpstr>Số sê ri điện tử (ESN)</vt:lpstr>
      <vt:lpstr>Sao chép SIM</vt:lpstr>
      <vt:lpstr>Công cụ thu thập dữ liệu SIM</vt:lpstr>
      <vt:lpstr>Công cụ thu thập dữ liệu SIM (Tiếp)</vt:lpstr>
      <vt:lpstr>Công cụ phân tích pháp y SIM</vt:lpstr>
      <vt:lpstr>Tiếp thu logic</vt:lpstr>
      <vt:lpstr>Chuyển đổi logic Android bằng MOBILedit</vt:lpstr>
      <vt:lpstr>Các công cụ tiếp thu logic bổ sung</vt:lpstr>
      <vt:lpstr>Physical acquisition</vt:lpstr>
      <vt:lpstr>Chuyển đổi vật lý bằng cách sử dụng Oxygen Forensic Detective</vt:lpstr>
      <vt:lpstr>Điều tra hệ thống tệp</vt:lpstr>
      <vt:lpstr>Thu thập hệ thống tệp bằng cách sử dụng Oxygen Forensic Detective</vt:lpstr>
      <vt:lpstr>Trích xuất tệp</vt:lpstr>
      <vt:lpstr>Trích xuất bằng Forensic Explorer</vt:lpstr>
      <vt:lpstr>Trích xuất trên iPhone bằng công cụ Scalpel</vt:lpstr>
      <vt:lpstr>Công cụ trích xuất</vt:lpstr>
      <vt:lpstr>Trích xuất cơ sở dữ liệu SQLite</vt:lpstr>
      <vt:lpstr>Phân tích pháp lý của SQLite sử dụng cơ sở dữ liệu Andriller</vt:lpstr>
      <vt:lpstr>Công cụ duyệt cơ sở dữ liệu SQLite: Oxygen Forensics SQLite Viewer</vt:lpstr>
      <vt:lpstr>Công cụ duyệt cơ sở dữ liệu SQLite</vt:lpstr>
      <vt:lpstr>Phân tích trên Android</vt:lpstr>
      <vt:lpstr>Phân tích trên iPhone</vt:lpstr>
      <vt:lpstr>Công cụ thu thập dữ liệu iPhone</vt:lpstr>
      <vt:lpstr>Phân tích trên iPhone bằng Oxygen Forensics Detective</vt:lpstr>
      <vt:lpstr>Kiểm tra và phân tích</vt:lpstr>
      <vt:lpstr>Tạo báo cáo điều tra</vt:lpstr>
      <vt:lpstr>Báo cáo điều tra mẫu</vt:lpstr>
      <vt:lpstr>Mẫu bảng phân tích điều tra di động</vt:lpstr>
      <vt:lpstr>Báo cáo điều tra di động mẫu UFED của Cellebrite</vt:lpstr>
      <vt:lpstr>PowerPoint Presentation</vt:lpstr>
    </vt:vector>
  </TitlesOfParts>
  <Company>KMA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tuancm</cp:lastModifiedBy>
  <cp:revision>328</cp:revision>
  <dcterms:created xsi:type="dcterms:W3CDTF">2017-10-04T17:16:15Z</dcterms:created>
  <dcterms:modified xsi:type="dcterms:W3CDTF">2022-12-27T03:46:54Z</dcterms:modified>
</cp:coreProperties>
</file>